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8" r:id="rId2"/>
    <p:sldMasterId id="2147483722" r:id="rId3"/>
    <p:sldMasterId id="2147483737" r:id="rId4"/>
    <p:sldMasterId id="2147483751" r:id="rId5"/>
  </p:sldMasterIdLst>
  <p:notesMasterIdLst>
    <p:notesMasterId r:id="rId19"/>
  </p:notesMasterIdLst>
  <p:sldIdLst>
    <p:sldId id="256" r:id="rId6"/>
    <p:sldId id="705" r:id="rId7"/>
    <p:sldId id="700" r:id="rId8"/>
    <p:sldId id="701" r:id="rId9"/>
    <p:sldId id="707" r:id="rId10"/>
    <p:sldId id="711" r:id="rId11"/>
    <p:sldId id="708" r:id="rId12"/>
    <p:sldId id="712" r:id="rId13"/>
    <p:sldId id="706" r:id="rId14"/>
    <p:sldId id="709" r:id="rId15"/>
    <p:sldId id="713" r:id="rId16"/>
    <p:sldId id="710" r:id="rId17"/>
    <p:sldId id="714" r:id="rId18"/>
  </p:sldIdLst>
  <p:sldSz cx="9144000" cy="5143500" type="screen16x9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CC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94660"/>
  </p:normalViewPr>
  <p:slideViewPr>
    <p:cSldViewPr>
      <p:cViewPr>
        <p:scale>
          <a:sx n="157" d="100"/>
          <a:sy n="157" d="100"/>
        </p:scale>
        <p:origin x="-300" y="198"/>
      </p:cViewPr>
      <p:guideLst>
        <p:guide orient="horz" pos="2820"/>
        <p:guide pos="25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dev"/>
        </inkml:traceFormat>
        <inkml:channelProperties>
          <inkml:channelProperty channel="X" name="resolution" value="3139.50366" units="1/in"/>
          <inkml:channelProperty channel="Y" name="resolution" value="4978.27393" units="1/in"/>
          <inkml:channelProperty channel="F" name="resolution" value="1.55424E-6" units="1/dev"/>
        </inkml:channelProperties>
      </inkml:inkSource>
      <inkml:timestamp xml:id="ts0" timeString="2012-06-25T23:04:04.133"/>
    </inkml:context>
    <inkml:brush xml:id="br0">
      <inkml:brushProperty name="width" value="0.05292" units="cm"/>
      <inkml:brushProperty name="height" value="0.05292" units="cm"/>
      <inkml:brushProperty name="color" value="#FF00FF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509 4647 443,'6'-23'30,"0"19"-8,2 5 60,4 11-27,3 12-16,5 11-10,-2 8-10,1 9 1,-3-3-10,-2-4 1,-1-6 1,-3-10 2,-2-6-8,-2-7 8,-3-6 5,-3-8-6,-7-2-8,-9-3-5,-7-11 2,-6-8-1,-6-7-1,-1-11-1,-1-12-15,3-9 15,5-9-15,7-5 5,13 1 15,11 5-2,18 9 3,16 11 4,9 14-5,5 12 2,1 15-7,-3 11 3,-3 21-5,-6 14 1,-9 11-10,-10 9 7,-11 3 7,-9 1-6,-11-3 5,-8-6-1,-6-5 0,2-11 2,1-7-8,4-11 16,6-8-4,6-6-9,6-5 8,14-6 1,9-5-9,10-1 26,6 4-21,7 2 5,-1 6-10,0 6-1,-4 5-4,-2 2-26,-8 1-4,-4-2-21,-8-5-8,-1 0-64,-5-4-287</inkml:trace>
  <inkml:trace contextRef="#ctx0" brushRef="#br0" timeOffset="370.0208">1235 4710 542,'4'-40'80,"-4"25"-18,-9 7-5,-4 8-1,-3 8-17,-4 12-17,-1 12-4,3 7-5,2 7-8,7 1-3,7-6-7,7-8 6,11-9-1,5-11 1,3-9 1,1-5 0,-3-11-6,-4-7-1,-2-7 1,-9-3-5,-5 0 22,-2-2-12,-6 6 1,-3 6-4,-1 4 5,1 9-1,3 6 0,5 2-3,1 10 0,12 3 3,6 1-9,8 2-10,4-2-15,6-2-9,1-7-32,-2-1 0,-2-6-44,-6 0-254</inkml:trace>
  <inkml:trace contextRef="#ctx0" brushRef="#br0" timeOffset="551.031">1553 4673 609,'32'0'94,"-17"6"-25,4 0-4,0 5-21,2 3-27,0 3-12,0-1-5,0 0-8,0 0-12,-2-4-23,-2-3-56,-3-2-58</inkml:trace>
  <inkml:trace contextRef="#ctx0" brushRef="#br0" timeOffset="695.0397">1657 4600 618,'-19'-21'39,"17"8"-41,4-2 2,11 0-3,9 2-1,5 5-44,1 4-92</inkml:trace>
  <inkml:trace contextRef="#ctx0" brushRef="#br0" timeOffset="956.0547">2065 4473 534,'-10'27'67,"-6"-8"-20,-3 3 17,-1 7 4,2-1-23,6 1-32,9 1-8,8-3 1,14-2 3,12-1-9,11-4 4,1-2-5,-2-2 1,-16-4 2,-16 0-5,-10 2 4,-15 2-6,-7-1-8,2-3-5,2-4-22,6-4-17,8-2-23,-3-2-120</inkml:trace>
  <inkml:trace contextRef="#ctx0" brushRef="#br0" timeOffset="1448.0823">2317 4626 710,'6'17'7,"-6"-4"-6,0 7 34,0 3 24,0 4-32,5-4-18,12 0-3,7-6 4,5-5-10,3-7 5,-2-5-3,-3-3-3,-7-9-3,-12-4-11,-9-6-10,-15-1-2,-12-5 4,-4 2 6,0 0 6,2 2 3,6 5 8,8 3 7,8 7 7,7 5 4,8 4-13,14 11 5,9 6 5,7 4 2,4 2-1,-1-1-7,-4-4 3,-5-4-5,-9-4-2,-7-3-3,-6-2-2,-4-3 5,-2-2-1,1-5 5,-2-6-4,2-7-3,3-2 0,4 0-3,4 2-4,2 9 6,1 9-3,2 5 1,3 9-3,3 6 5,3-1-20,0 1-23,-1-3-37,1-6-49,-1-11-403</inkml:trace>
  <inkml:trace contextRef="#ctx0" brushRef="#br0" timeOffset="2115.121">3565 4548 143,'-5'-50'497,"-10"31"-456,0 8 8,0 9 11,-2 5-42,-3 20-4,1 15 1,5 14-7,10 5-3,5-2-3,17-9-3,9-13 2,9-14 1,0-11 2,1-8 1,-3-16 3,-5-8-8,-6-5-4,-11-7-5,-10 0-1,-6-5 1,-13-5 1,-5-7-8,-3-2 2,-4 0-8,2 4 16,3 8 7,5 10 10,10 8-3,3 11 14,6 6 7,0 8-14,8 5-10,5 13 9,3 12 1,6 7-12,1 6-2,3 3-1,4-6-13,-1-4-13,4-7-19,1-7-23,-2-8-13,-2-9-119</inkml:trace>
  <inkml:trace contextRef="#ctx0" brushRef="#br0" timeOffset="2296.1313">3922 4198 715,'3'0'92,"-3"0"-94,0 6 16,0 11-4,3 9-3,-1 4-4,3 3-17,3 1-25,2-2-47,2-5-114</inkml:trace>
  <inkml:trace contextRef="#ctx0" brushRef="#br0" timeOffset="2919.1664">4335 4645 615,'31'16'9,"-6"-10"47,5-2-8,-1-4-27,-2-3 11,-3-8-14,-3-3-7,-5-3-2,-3-6 0,-7-1-8,-6-1-1,-8 2-11,-9 5 5,-4 3 1,-2 7 0,-1 8-3,1 3 6,5 14-1,3 3 4,7 10 1,8 3 5,7 0 3,14 0-7,9-6-5,5-8 5,0-7-4,-2-8 1,-6-4-5,-7-1-14,-7-5-25,-11-4-23,-8-6-99</inkml:trace>
  <inkml:trace contextRef="#ctx0" brushRef="#br0" timeOffset="3216.1837">4296 4431 739,'15'3'30,"2"-10"4,6-2 31,6-2-40,-2 0-6,-3-2-9,1-2-8,-4 0-2,0-5 2,-4 0-6,-3 0-2,-5 1-1,-2 5 1,-3 6-1,-4 6 0,0 3-5,0 10 5,0 11 4,4 9 3,7 6-5,4-1 1,8-6-37,6-8-20,3-8 5,-1-11-58,-5-5-304</inkml:trace>
  <inkml:trace contextRef="#ctx0" brushRef="#br0" timeOffset="3412.1951">4702 4223 681,'8'15'61,"-1"3"-42,5 11 35,5 10-3,2 13-26,2 5-11,4 0-10,5-4-12,1-11-1,2-12-10,-6-12-17,-4-6-33,-13-9-50,-10-4-431</inkml:trace>
  <inkml:trace contextRef="#ctx0" brushRef="#br0" timeOffset="3600.2055">4641 4511 742,'39'-27'63,"-2"6"-7,12-5-10,6 4-3,-4 3-17,-6 6-21,-6 6-6,-7 4-6,-5 3-31,-5 4-14,-1 2-46,-5 0-34,-5-4-136</inkml:trace>
  <inkml:trace contextRef="#ctx0" brushRef="#br0" timeOffset="4086.2337">5143 4555 508,'34'30'110,"-19"-25"-12,-3-4-34,-3-1-4,-6-6-7,-2-6-30,-1-6-9,0-3-2,0-2-4,-4-1-8,-2-2 3,-2-1-8,1 2-25,3 5 3,4 4-3,3 10-4,7 6-9,7 4 8,3 9 16,5 1 15,3 3 2,4-3-1,3-2 4,1-3 3,0-5 6,-2-4 22,-2-4 3,-1-7-6,-4-4-3,-3-2-11,-4-4-2,-9-1-3,-3 1-3,-8-3-1,-2 4-5,-10 4-5,-6 5 4,-4 10-6,-5 6 3,0 16 3,2 6-2,4 10 0,8 3 6,9-2-5,12-3-1,19-5 9,13-8-3,11-8 2,4-4 3,3-6-7,0-3-3,-4-1-23,-5-1-41,-9-2-67,-13-5-440</inkml:trace>
  <inkml:trace contextRef="#ctx0" brushRef="#br0" timeOffset="5164.2952">817 5251 615,'-17'14'-2,"17"-12"-17,5-1 19,9-1-3,5 4 6,3 0-2,5 4-1,6-1-1,4 0 4,8-3 7,8-3 10,6-1-3,8-6-6,8-3-6,10-3 2,11-1-7,9-1 3,8 2-5,18-2 9,12-2 4,20-1-11,7-3-1,-8 3 2,-7-2 0,-19 3-1,-3 1 6,-4 2-2,2 3-1,4-1-4,-1 3 8,-9 1 13,-4 3-15,-7 2-2,-2 2 3,-3 0-3,1-1 6,0-1-9,-3-2 0,-4-1 7,-5 0-7,-5-1 2,-7 2 4,-6 2 0,-4 2 1,-8 0 2,-4 0-2,-7 0 1,-3 0-6,0 0 4,3-1-4,3-4 0,6 0 0,-2-1-2,-5 3 1,-4 2 5,-9 1 0,-6 0 0,-7 3-2,-4 2-2,-4-1-1,0-2-1,2-2 0,3-4 2,-1-5-12,0-2 17,-1 0-14,-7 2 2,-9 1 6,-2 5-8,-5 0-12,-1 2-9,1 0-24,0 1-16,2-2-56</inkml:trace>
  <inkml:trace contextRef="#ctx0" brushRef="#br0" timeOffset="5360.3066">6471 4397 165,'-26'1'629,"12"-1"-622,5-1-31,7 1-58,-2 9 3,-2 6-5,0 8-192</inkml:trace>
  <inkml:trace contextRef="#ctx0" brushRef="#br0" timeOffset="5497.3144">6524 4782 614,'11'30'179,"-11"-27"-149,0-3-33,3 0 4,-2 0-16,-1 0-29,0-1-50,0 0-110</inkml:trace>
  <inkml:trace contextRef="#ctx0" brushRef="#br1" timeOffset="11880.6795">10050 4659 314,'-3'-10'-14,"1"9"-52,-1 1-116</inkml:trace>
  <inkml:trace contextRef="#ctx0" brushRef="#br1" timeOffset="19334.1058">6985 4498 292,'-15'-40'243,"9"26"-183,0 9 18,6 4-6,0 1-45,3 16-3,8 14 19,2 15-13,2 12-16,3 4 2,1-1-9,2-2-3,1-6-2,-1-11-4,0-6 1,0-12-25,-1-6-15,-1-6-29,0-9-35,-3-4-92</inkml:trace>
  <inkml:trace contextRef="#ctx0" brushRef="#br1" timeOffset="19494.1145">7399 4773 591,'30'33'36,"-20"-21"-13,1-1-12,-3-4-3,0-3-4,-2-4-13,1-2-36,-4-7-83</inkml:trace>
  <inkml:trace contextRef="#ctx0" brushRef="#br1" timeOffset="19623.1224">7371 4565 394,'6'-31'37,"-1"16"-36,5-1-3,1 2-46,1 0-56</inkml:trace>
  <inkml:trace contextRef="#ctx0" brushRef="#br1" timeOffset="19832.1338">7494 4327 528,'8'42'72,"0"-13"-5,6 7-10,2 7 13,2 4-10,1 2-33,3-1-22,2-2 0,3-6-5,0-7-2,0-5-8,-1-5-11,-3-2-26,-2-1-31,-3-2-22,-4-6-157</inkml:trace>
  <inkml:trace contextRef="#ctx0" brushRef="#br1" timeOffset="20254.1584">7968 4614 472,'-40'-6'68,"14"6"-58,1 2 21,-3 9 7,0 6 13,2 7-17,6 4-5,9 5 3,5 0-1,7 2-10,14-1 0,8-9-11,11-5 0,5-4-10,5-10 0,5-5 2,-1-5 2,1-11-4,-5-8-16,-6-3 28,-10-3-14,-12 3 2,-13 2 0,-5 5 0,-18 3-5,-4 8 1,-5 7 4,0 3 1,4 8 1,4 7 1,5 4 1,3 6 3,6 3-2,7 1-6,10-5-2,10-5 11,13-8-19,7-7-3,5-2-11,4-4-29,-3-8-40,-6-4-100</inkml:trace>
  <inkml:trace contextRef="#ctx0" brushRef="#br1" timeOffset="21216.2134">9033 4657 552,'-16'-23'36,"-5"19"-23,-1 4 40,-1 7-17,-3 8-2,4 7-11,5 1-19,10 3-4,7-2-2,16-2 0,13-4 4,11-4 1,9-2-3,1 0-1,-2 0 3,-9 0-9,-13 0 8,-14 1 7,-12-1-13,-8 2 8,-12-1-2,-3-2-7,-5-1-2,2-5-32,4 0-5,1-4-46,9-1-83</inkml:trace>
  <inkml:trace contextRef="#ctx0" brushRef="#br1" timeOffset="21507.2301">9414 4781 478,'12'21'59,"-8"-7"9,1 6-9,0-2 3,2-2-13,2-1-41,3-9-1,5-4 5,1-4-4,3-11 1,-2-8-1,-4-3-12,-8-2 20,-7 1-20,-9 2 1,-11 4-11,-3 6-3,-3 4 2,2 6 1,1 3 2,5 5 8,7 8-11,7 1-21,4 7-15,7-1-62</inkml:trace>
  <inkml:trace contextRef="#ctx0" brushRef="#br1" timeOffset="21710.2417">9750 4832 676,'-3'-45'42,"2"16"13,1-1-23,0-3 7,0 7-22,0 3-14,7 4-12,7 9-38,6 3-35,5 4-29,3 3-282</inkml:trace>
  <inkml:trace contextRef="#ctx0" brushRef="#br1" timeOffset="21934.2544">10065 4528 698,'0'-16'67,"3"11"-43,3 5-16,2 15 26,2 9 11,0 14-33,3 12-2,3 3-5,5-1-7,7-9-11,1-9-7,1-10-19,-4-8-31,-8-7-28,-7-9-137</inkml:trace>
  <inkml:trace contextRef="#ctx0" brushRef="#br1" timeOffset="22274.274">10094 4734 660,'31'-14'67,"-2"2"17,9 2-26,3 2-15,2 1-9,0 2-28,2-2 4,-5-2-10,-2 1 4,-7-1-1,-5-2-4,-9 1-5,-7-2-3,-8-1 4,-5 1-8,-11 1 2,-5 5-10,-2 3 12,-3 3 3,0 8 3,1 7 1,-1 10 0,1 5 3,7 4 0,4 1-1,12-3 0,8-2 0,12-7-2,10-6-14,9-7-20,3-6-14,1-4-12,0-7-45,-6-7-186</inkml:trace>
  <inkml:trace contextRef="#ctx0" brushRef="#br1" timeOffset="22608.2931">10649 4646 540,'-19'1'90,"10"11"-30,5 7-19,1 3 10,3 6 2,3-1-22,12-3-16,8-7-2,7-7-5,2-10 0,1-3-6,-4-13 1,-8-10-2,-6-2-7,-12-6 1,-6-1-4,-13-2-4,-10-2 2,-1 0 3,-1 1 2,4 5 4,6 10 11,8 10 10,6 9 7,4 6-15,16 13 8,8 8 2,9 8-12,10 2-7,2 2 0,0 2-12,-4-1-23,-6-1-22,-7 0-22,-7-3-44,-10-7-477</inkml:trace>
  <inkml:trace contextRef="#ctx0" brushRef="#br1" timeOffset="23368.3364">11718 4610 477,'-47'-35'29,"22"25"12,1 4 26,-1 6-21,-1 11-16,1 8 2,4 14-2,6 6-9,9 3-8,7-1 2,12-6-6,12-8-2,3-7-4,6-9 2,6-11 1,2-9-1,-3-13-3,-5-5-7,-11-5-3,-11 1 8,-9 0 0,-6 5 1,-10 3-2,-3 9 1,0 5 4,-1 8 2,7 3-2,4 10-3,6 6 3,8 7-4,9 3 1,7 1 1,6-7-13,6 0-23,4-5-42,2-2-6,-2-2-95</inkml:trace>
  <inkml:trace contextRef="#ctx0" brushRef="#br1" timeOffset="23551.347">12083 4778 614,'-26'-70'36,"15"29"26,4-1-28,5 4 7,1 8-18,1 9-21,8 9-12,8 11-41,10 8-16,9 15-43,1 7-320</inkml:trace>
  <inkml:trace contextRef="#ctx0" brushRef="#br1" timeOffset="23751.3584">12435 4833 48,'-30'-46'593,"14"13"-556,2-3 21,1-2-20,4-3 7,2 4-26,1 4-18,5 4-4,1 11-12,8 7-13,7 10-26,6 8-9,5 11-71</inkml:trace>
  <inkml:trace contextRef="#ctx0" brushRef="#br1" timeOffset="24100.3784">12778 4595 500,'-45'-4'127,"19"4"-87,-1 9 3,0 10-7,4 4 18,5 6-23,9-1-14,9-3-10,9-4 4,11-5-10,6-5 3,3-5-4,-4-6 2,1-2-5,-6-8 1,-4-2-5,-4-2 0,-7 1 4,-2-2-6,-3 5 0,-1 2 8,-4 5 1,3 3-2,0 2-5,2 7 2,10 0-3,7 3-30,9-4-24,5-4-7,5-3-62,-2-3-367</inkml:trace>
  <inkml:trace contextRef="#ctx0" brushRef="#br1" timeOffset="24455.3987">13019 4585 614,'0'9'127,"10"-3"-107,11 4 21,7 0-14,6-2 10,4-1-20,-2-6-15,-3-1 4,-5-8-5,-6-3-2,-8-4-6,-7 3 4,-4 3-3,-3 4 4,0 5-1,0 8-5,3 10 7,8 13 1,5 10 14,9 13-5,7 7-6,3 1 9,2 2 3,-6-2-4,-10-7-2,-9-1-1,-12-4-2,-18-5 3,-12-5-3,-9-6-1,-6-10-9,0-6-24,1-12-25,2-5-27,5-1-43,1-5-69</inkml:trace>
  <inkml:trace contextRef="#ctx0" brushRef="#br1" timeOffset="30183.7264">13851 4712 564,'-20'-10'58,"13"7"10,7 3 35,5-1-77,10 1 0,10 0 20,10 0-27,7 0-11,3 2-7,4 2 1,-3-1-6,-1-2-10,-7-1-25,-9 0-31,-5-4-36,-16-5-65</inkml:trace>
  <inkml:trace contextRef="#ctx0" brushRef="#br1" timeOffset="30334.735">14021 4599 606,'-18'32'107,"15"-17"-89,3 6 10,5 0 5,8 3-13,6-1-13,2-1-29,1-3-36,-1-4-47,-8-3-373</inkml:trace>
  <inkml:trace contextRef="#ctx0" brushRef="#br1" timeOffset="35121.0088">14818 4836 392,'4'26'79,"-3"-20"-19,0-1-3,2-2 15,-3-1 12,-1-2-32,-6-4-21,-4-8-4,-3-9-17,-6-7 25,-2-9-21,-5-7 4,-1-4-9,1-1-1,2-3-4,5 0-2,6 5-1,6 3 1,8 10-5,9 7 4,9 6-9,7 6 6,10 4-4,4 7 3,5 6-13,2 11-27,0 7-27,-3 3-28,-10 3-70</inkml:trace>
  <inkml:trace contextRef="#ctx0" brushRef="#br1" timeOffset="35325.02">14517 4654 581,'-8'1'82,"14"-13"-47,12-4 14,11-3 11,5-1-24,4 4-30,2 6-8,0 5-3,-1 5-22,-1 1-29,0 7-25,-1 2-47,-5 2-174</inkml:trace>
  <inkml:trace contextRef="#ctx0" brushRef="#br1" timeOffset="35738.044">15240 4664 561,'-32'0'26,"13"0"18,-1 9-2,-1 4 25,3 7-28,1 4-23,8 1-7,7 0-6,3-3-3,9-6 2,7-6-3,4-6 1,1-4-1,1-7-6,-6-9-4,-3-2 7,-5-2 8,-6-4 0,-3 4-4,0 0 2,-2 6 9,-3 4 2,3 7 2,2 2-11,0 2-4,1 7 4,5 9-7,2 4 7,4-1-7,1 1-9,4-4-14,1-5-21,1-2-18,1-3-25,-3-6-131</inkml:trace>
  <inkml:trace contextRef="#ctx0" brushRef="#br1" timeOffset="36035.0606">15609 4583 507,'-30'0'88,"3"8"-76,-3 7 12,-2 3 16,4 2 21,7-3-28,13 2-26,8-4-12,17 1 9,10-1-4,8-3 2,10-2-1,1 1-7,-4 2-2,-7 0 0,-11 1 2,-13 0 3,-11 2 6,-7-1-5,-11 1-15,-7-1 2,-3-4-20,1-4-15,0 0-54,4-5-170</inkml:trace>
  <inkml:trace contextRef="#ctx0" brushRef="#br1" timeOffset="36253.073">15765 4542 578,'24'-2'150,"-17"2"-128,0 12-5,0 9 25,0 5 7,0 8-16,1 5-24,6-2-5,5-1 1,0-4-9,3-9-4,-3-4-22,-4-6-25,-3-7-42,-12-6-67</inkml:trace>
  <inkml:trace contextRef="#ctx0" brushRef="#br1" timeOffset="36419.0829">15711 4699 740,'29'-15'60,"3"-1"-13,7 2-16,6 4-24,0 4-3,0 6-10,0 0-18,-3 6-49,-8 1-64,-10 0-426</inkml:trace>
  <inkml:trace contextRef="#ctx0" brushRef="#br1" timeOffset="37237.1293">16739 4478 442,'-29'-30'72,"15"16"-16,0 5 9,4 2-3,-1 6-19,-1 3-20,1 13-17,-2 13 11,0 8-2,2 7-4,6 5 0,5 0-6,7-3-1,10-3-5,8-6 1,4-7-3,6-4-18,-4-4-13,-1-8-20,-4-4-5,-5-5-51,-7-4-83</inkml:trace>
  <inkml:trace contextRef="#ctx0" brushRef="#br1" timeOffset="37462.1425">16860 4485 541,'-11'3'62,"8"7"-57,3 10 56,1 8-3,7 7-20,5 6-19,5 0-8,4 2-7,3-4-3,1-1-2,-1-5-18,1-8-19,-4-3-11,-1-8-38,-7-6-89</inkml:trace>
  <inkml:trace contextRef="#ctx0" brushRef="#br1" timeOffset="37752.1592">17160 4692 605,'-9'23'39,"6"-7"-13,0 0 26,3 4 1,2-3-36,6-4-11,9-2-2,3-6-1,6-5 1,1-8-8,-4-6-9,-7-2-5,-9-3-1,-7 1 3,-10 0-13,-8 0-2,-5 1-11,-1 4 13,0 4-24,2 5 0,6 4 16,7 2-61,4 5-230</inkml:trace>
  <inkml:trace contextRef="#ctx0" brushRef="#br1" timeOffset="38252.1875">17582 4606 407,'-15'-17'255,"-3"15"-240,-2 4 7,-1 11 18,1 7 14,6 3-29,9 0-25,5 0-1,11-3 2,4-4-1,3-9-4,5-7-3,-5-2-5,-2-10-11,-6-3-3,-7-2 6,-3 4 5,-3 2 4,-4 6 6,0 5-4,3 9-5,2 11 14,2 12 1,10 8 6,7 7-7,9-1 4,0-1 5,0-3-3,-4-6 14,-10-2 8,-8-2-8,-5-6-7,-14-2-12,-10-7 18,-7-2-17,-4-6 1,-2-4-9,1-5-10,5-3-25,1-5-18,7-5-50,1-6-222</inkml:trace>
  <inkml:trace contextRef="#ctx0" brushRef="#br1" timeOffset="44434.541">17882 4748 24,'-3'-7'46,"0"0"-57,1 1 113,1-4 34,0-2-82,-1-3 7,2-2 9,0-2-7,0-1-9,-2 0-12,-3 2-10,-4 3 4,-3 6-1,-3 5-14,-3 6-10,-4 13-11,-3 13 2,1 10-1,2 5-1,5 0 0,12-6 0,5-8-1,9-6 2,10-8 0,3-8-4,4-7 7,1-11 1,2-11 8,-3-4-9,-5-4 0,-4 1 2,-6 0 0,-6 1-2,-2 5 0,-3 6 0,0 8 3,0 6 6,-1 3-6,-1 5-14,2 11 4,0 4 6,5 3-8,7 1 6,6-2-10,6-5-24,2-2-8,0-7-24,-3-3-33,-2-5-149</inkml:trace>
  <inkml:trace contextRef="#ctx0" brushRef="#br1" timeOffset="44643.5532">18166 4820 509,'-11'-20'85,"2"-3"-34,2-8-3,1-1 19,0-3-13,2-1-40,1 3-8,3 5-3,0 7-2,5 6-4,4 8-10,3 7-21,5 7-36,5 9-15,3 1-90</inkml:trace>
  <inkml:trace contextRef="#ctx0" brushRef="#br1" timeOffset="44810.5625">18469 4664 272,'12'17'306,"-6"-12"-286,2 4 30,2 2-13,-3 1-16,4 1-14,1-1-16,1-1-22,-1-4-19,-3-2-39,-5-5-176</inkml:trace>
  <inkml:trace contextRef="#ctx0" brushRef="#br1" timeOffset="44940.5702">18511 4642 231,'-3'-25'286,"0"6"-300,3 2-39,0 2-5,4 1 1</inkml:trace>
  <inkml:trace contextRef="#ctx0" brushRef="#br1" timeOffset="45128.5812">18574 4372 460,'2'22'108,"2"-4"-82,1 6 15,6 9 18,1 5-14,3 2-29,6-1-10,2-3-5,1-4-4,-2-6-27,-3-6-12,-7-3-39,-10-7-95</inkml:trace>
  <inkml:trace contextRef="#ctx0" brushRef="#br1" timeOffset="45585.6068">18563 4635 617,'21'-8'54,"-4"-4"-40,1-1 12,2 0 15,-1-1-12,0-1-24,2-4-2,-1 0-7,-3-4-6,-3 0 3,-4-1-8,-6-2 2,-2-4-6,-2 4 12,0 2 2,-3 8 4,2 8 1,1 8 0,0 8-7,2 16 19,5 12-6,3 13 1,2 8 13,4-4-7,4-4 2,3-10 4,3-8 0,-4-7-12,-2-7-4,-7-6 0,-4-4 3,-3-5-2,-2-2 7,-2-2 4,-2-8-6,0-5-6,0-4-2,1 0 2,6 2-3,5 3-6,5 7 1,4 6-8,3 2-13,4 11-9,-1 6-38,-2 4-32,-7-5-146</inkml:trace>
  <inkml:trace contextRef="#ctx0" brushRef="#br1" timeOffset="46041.6329">19210 4602 610,'20'34'54,"-10"-19"1,1 2-6,-2-5 2,-1-4-26,0-2-13,-4-4-7,-1-2 8,-3 0 2,0-8 2,0-2-13,0-6-9,0-2 6,0 0-8,0 1 4,0 2-5,8 5-1,0 8-6,5 3 9,0 11 1,2 6 3,0 3 2,0-1 0,-2-3-1,0-7 4,-3-3-5,-1-3 3,-4-4 2,-1-2 1,-2-7-1,-1-5 1,2-3-3,-1-2 1,1 2-1,3 1 2,4 4-4,1 4 0,7 6-6,1 5 5,2 13 3,1 3-9,-2 3-28,1 1-22,-3-2-25,-7-7-67</inkml:trace>
  <inkml:trace contextRef="#ctx0" brushRef="#br1" timeOffset="46187.6413">19611 4679 269,'16'17'340,"-4"-11"-324,4-3 16,2 0-19,1-1-6,-3-2-8,-5 0-44,-3-7-118</inkml:trace>
  <inkml:trace contextRef="#ctx0" brushRef="#br1" timeOffset="46331.65">19651 4480 382,'31'-12'31,"-7"7"-81,1 3-20,-1 2-30,2 0 11</inkml:trace>
  <inkml:trace contextRef="#ctx0" brushRef="#br1" timeOffset="46512.6599">19920 4519 448,'-31'57'50,"7"-19"4,0 4 2,8-3 18,11-6-17,15-8-31,22-9-4,15-6 1,6-9-10,4-3-4,-5-7-11,-7-3-14,-9 2-26,-8 4-26,-13 4-32,-6 1-226</inkml:trace>
  <inkml:trace contextRef="#ctx0" brushRef="#br1" timeOffset="48070.749">20297 4265 546,'8'-9'72,"8"9"-56,11 4 38,8 17 11,5 9-26,0 14-28,-1 7-5,-4 4 2,-3-1-7,-6-3 2,-9-4-4,-9-6 3,-8-5-2,-7-5-4,-7-7-22,-2-3-14,0-6-9,2-7-42,1-6-148</inkml:trace>
  <inkml:trace contextRef="#ctx0" brushRef="#br1" timeOffset="49120.8095">21061 4234 165,'-4'0'302,"2"0"-233,2 1-11,4 4 15,3 7 3,1 6-22,2 7-19,1 3-19,1 4 1,2-4-11,-2-1-6,1-3 5,-3-1-8,-3-6-11,0-4-32,-6-3-45,-2-6-69</inkml:trace>
  <inkml:trace contextRef="#ctx0" brushRef="#br1" timeOffset="49285.819">21006 4126 686,'6'-32'15,"1"18"-20,6 5 18,2 5-14,1 5-12,2 13-33,-2 6-93,-1 3-300</inkml:trace>
  <inkml:trace contextRef="#ctx0" brushRef="#br1" timeOffset="49539.8335">21260 4389 562,'17'23'47,"-6"-18"21,-4-3 4,-1-1-14,-3-1-13,0-2-29,2-1-5,0-5-6,1-3-2,2-1 1,2-2-3,4 1-2,2 4-1,1 4 2,2 5-6,4 5 2,0 7 2,1 7-11,1 5-14,-1-2-29,2 2-14,-3-5-27,-3-9-113</inkml:trace>
  <inkml:trace contextRef="#ctx0" brushRef="#br1" timeOffset="50148.8683">21771 4258 161,'23'-38'425,"-19"20"-395,-4 5 25,-4 4 25,-12 5-24,-7 4-30,-8 7-9,-2 9 1,4 1 5,9 2-10,12 0-11,8-2 2,12 3-4,12 1 2,11 2 0,6-1-1,3 1 0,-1-1-3,-6-3-2,-7 0-1,-10-4-5,-13-1-1,-7-1-10,-15 3-6,-12-3-14,-6-2-9,-6-5 9,4-1-6,3-3-22,0-2-7,6-1 32,5-3 29,10-4 7,11-2 25,10-3 39,13-4-22,7 2-14,11-1 13,2-1 12,6-1 2,-4 2-5,-5-3-10,-7 1-10,-6 0-4,-4-3-6,-3 2 0,-3-3-6,-5 2 2,-7 4-6,-2 1 1,-5 3 1,-5 2-4,-2 3-2,-4 5-4,1 2 2,-2 6 1,1 9-1,2 8 3,2 5 1,7 5 5,4-2-9,9 1 10,7-4-9,1-5 2,3-4-7,2-8-12,0-7-31,2-4-53,-7-6-162</inkml:trace>
  <inkml:trace contextRef="#ctx0" brushRef="#br1" timeOffset="50329.8787">22188 4404 539,'10'3'55,"-5"-7"12,3-5 14,1-4-16,-1-1-34,2-1-21,-1-3-10,0-1 6,-1-2-5,4-1-12,-4 2-15,2 1-23,-1 0-21,-2 1-59</inkml:trace>
  <inkml:trace contextRef="#ctx0" brushRef="#br1" timeOffset="50517.8894">22384 4049 647,'11'31'27,"0"-9"39,2 9-1,-1 2-12,1 7-15,-2 1-26,1 0-5,-1-5-6,-1-5-1,-1-8-9,-3-7-17,-4-5-30,-2-4-51,-10-7-40</inkml:trace>
  <inkml:trace contextRef="#ctx0" brushRef="#br1" timeOffset="50944.9138">22361 4283 509,'13'-22'259,"3"9"-234,6-2 11,3 2 6,-1 1-8,-2 3-23,-1 0-8,3 4-11,1 0-11,3 2-8,2 2-1,2 0-3,2 1-2,-4-1 5,-3-1 7,-9 1 1,-13-2 13,-5 2 7,-14 1 3,-9 0-4,-5 5 14,0 1 5,2 4 3,7 2-5,9 1-4,10 5-3,8 2 3,16 2 1,16 4-1,10-1-4,8-1 8,-6-1-7,-9-2-5,-18-3-1,-17 0 9,-8-4-2,-21 1 1,-13-4-3,-7-4-4,-6-3-9,6-4-1,7 0-19,11-4-16,9-3-31,13 1-8,1-5-114</inkml:trace>
  <inkml:trace contextRef="#ctx0" brushRef="#br1" timeOffset="51148.925">22988 4386 780,'76'-7'19,"-31"0"15,-1 1 16,-6 3-7,-9 0-23,-9 2-18,-5 1-6,-1 0-12,0 0-20,1 0-38,0-1-41,-9-3-77</inkml:trace>
  <inkml:trace contextRef="#ctx0" brushRef="#br1" timeOffset="51307.9346">23202 4220 565,'-7'22'215,"16"-8"-197,6 1 16,0 6 16,-2-4-12,-1 6-28,0 5-10,6 5-5,-1 4-29,0 1-65,-6-4-75</inkml:trace>
  <inkml:trace contextRef="#ctx0" brushRef="#br1" timeOffset="52381.9956">21499 4937 500,'-17'-19'61,"5"15"-49,2 4 36,1 8-20,-1 7 1,2 5 1,7 5-12,1-1-5,10-1-7,7-6 4,4-8-2,4-6-1,0-5 2,2-10-9,-2-8-14,-5-5-6,-11-5 11,-8-3-7,-2-5 3,-13 0 7,-6-2-15,-5 3 27,-1 3-3,-2 8 8,7 7-17,7 8 17,2 9 3,8 4-7,4 15-1,1 6 3,10 8 1,7 7 11,3 0-4,-1 6-5,6 0-8,0-1 1,9-1 2,7-5-5,6-9 4,2-9-3,-3-9 1,-2-8-5,-8-3-5,-5-9-3,-8-6 1,-7-5 3,-5-4-2,-8-3 4,-4-3 2,-4 1-5,-13 5 6,-2 2-2,-1 8 11,0 6 2,5 4-3,3 5 1,4 8-3,6 7 1,3 5 2,12 5-3,12 1-6,13 0 2,6-4-2,8-3-12,0-4-10,-2-7-15,-2-4-30,-6-4-30,-9-4-111</inkml:trace>
  <inkml:trace contextRef="#ctx0" brushRef="#br1" timeOffset="52764.0178">22189 4722 654,'-14'6'39,"12"7"-32,2 10 25,5 9 28,11 10-20,7-1-28,6 3 4,6-5-18,2-4 3,0-3 0,-3-8 2,-2-8 3,0-8-7,-4-8 3,0-7-10,-5-8-3,-8-4-3,-2-5 6,-9-3-3,-1 1-4,-3 2-1,-7 2 8,-6 8 7,-3 6-1,-2 7 5,3 3 2,5 10-1,2 9 1,8 4 3,3 3-3,13 0-2,11 0-2,8-7-6,10-4-3,4-5-11,1-6-19,5-6-22,-10-4-51,-11-10-133</inkml:trace>
  <inkml:trace contextRef="#ctx0" brushRef="#br1" timeOffset="52954.0288">22833 4767 720,'27'6'35,"-7"9"3,2 12 1,1 2 0,2 7-14,1 0-25,4-4 3,3-2-1,-2-3-6,2-8-9,-9-6-16,-6-5-24,-13-7-32,-7-3-48</inkml:trace>
  <inkml:trace contextRef="#ctx0" brushRef="#br1" timeOffset="53330.0503">22725 4902 667,'45'1'26,"-2"-1"20,12-2-3,1 1-6,0 1-11,-3 1-13,-3 3-10,-2 2-1,-6-2 0,-10-2-2,-7-2-1,-8 0-5,-1-1-2,2-4-4,3-1 10,-2-3-6,-2-1-7,-6-6 10,-6 1-5,-5 0 20,-5 0-8,-9 5 6,-1 3 0,-5 7-2,-2 6 3,-1 13-2,6 8 0,4 6-17,13-2 13,1-7-2,10-6 1,1-3-1,5-5-7,8 1-9,5 0-14,9-1-34,5-7-15,2-3-108</inkml:trace>
  <inkml:trace contextRef="#ctx0" brushRef="#br1" timeOffset="53578.0645">23721 4857 424,'0'-41'200,"-12"29"-150,-7 5-3,-2 7 13,0 7-6,5 6-28,7 6-16,10 2-15,14 4 9,13 2-2,9 0-1,5 1 0,-2 2 1,-3-3-1,-10 0 1,-14-4-1,-13-1 0,-10-7-12,-13-3-9,-10-4-2,-3-7-24,-6-1-23,3-7-2,1-5-76</inkml:trace>
  <inkml:trace contextRef="#ctx0" brushRef="#br1" timeOffset="53829.0788">24113 4469 831,'44'-21'20,"-34"13"-17,-8 5 31,-2 3 32,-6 7-36,-4 12-20,-2 6-3,3 10-3,3 5 2,6 4-5,7 0-2,7 1-13,5-1-30,-3-3-30,-2-5-65,-5-3-298</inkml:trace>
  <inkml:trace contextRef="#ctx0" brushRef="#br1" timeOffset="53974.0869">24224 5061 884,'18'42'-4,"-10"-35"-6,-1-2-1,2-4 11,-4 0-30,-1 1-87,-4 1-52</inkml:trace>
  <inkml:trace contextRef="#ctx0" brushRef="#br2" timeOffset="85565.8941">788 6283 459,'-26'-35'80,"8"14"-23,-3 1 5,0 0-12,-2 5-15,0 10-15,1 5-13,0 14 2,4 15 9,4 15-7,8 11 0,8 11 0,14-1-9,11-3 1,11-9 0,6-14 4,6-14-1,0-15 1,2-11-3,0-16 4,-7-8-7,-5-10 4,-15-3-2,-10-3-5,-15-3 2,-10-2-2,-17 2-4,-11 1 5,-9 5-3,-4 4-2,0 10-1,4 6-4,10 7-11,13 8-49,11 3-15,13 5-5,18 9-91</inkml:trace>
  <inkml:trace contextRef="#ctx0" brushRef="#br2" timeOffset="85943.9152">1370 6478 21,'30'84'417,"-21"-53"-355,-2-8 1,-1-8 1,-5-7 8,-1-5-22,-6-3-34,-10 0-2,-7-8-1,-6-6-2,-6-4 1,0-8-8,-3-7-3,2-7-2,4-6-3,5-7-22,11-3-2,12 0 20,8 5-4,16 8 11,11 12-4,7 9 2,2 12 3,2 11 0,-5 15-1,-6 12 1,-9 7-4,-11 5-5,-11 0 2,-8-1 1,-13-1-13,-8-7-15,-1-5-31,2-8-63</inkml:trace>
  <inkml:trace contextRef="#ctx0" brushRef="#br2" timeOffset="86171.9287">1436 6234 497,'44'31'70,"-28"-9"-26,-2 7-2,-1 5 12,0 4-8,1 3-27,0-3-11,7-3-6,6-4 5,5-9-2,7-7-6,-1-7 9,5-8-25,0-5-23,0-10-18,-1-5-44,-11-4-128</inkml:trace>
  <inkml:trace contextRef="#ctx0" brushRef="#br2" timeOffset="86326.9371">1613 6406 425,'-48'10'225,"39"-10"-206,9-5-2,16-8 14,11-4-14,8 0-11,4-2-14,5 2-38,-4 3-17,-6 1-88</inkml:trace>
  <inkml:trace contextRef="#ctx0" brushRef="#br2" timeOffset="86464.945">1576 6256 495,'-71'5'132,"50"-7"-92,13-11-12,9-6 3,17-4-5,16-6-16,11 0-17,11-2-60,9 3-77</inkml:trace>
  <inkml:trace contextRef="#ctx0" brushRef="#br2" timeOffset="87283.9918">2029 6390 484,'8'-1'31,"-4"10"5,1 6 24,2 8-17,4 11-13,-1 4-9,0-2 1,-2-7-5,-4-14 2,-2-10-3,-2-5 15,-3-5-6,0-9-15,-2-1-7,-1-4-6,4 2 6,-4-5-1,0-5-5,-2-9-7,1-6-10,4-8 2,3-2-13,0 0 20,10-2 2,7 20-29,2 19 21,2 18-2,1 26 0,-3 7 10,2 2-3,-3 2-4,-6 1 6,-3-3-2,-5-4 7,-2-3 4,-2-6 2,0-4 3,0-6 4,-1-4 4,1-4 5,0-2-2,2-3 5,4-2 9,8 0 1,5-1 3,5-4-6,2-1-8,4 0-7,1 2-11,2-2 1,2 3-4,-3-2-6,1 1-21,-5 2-12,-1 2-18,-5 0-28,-7 4-102</inkml:trace>
  <inkml:trace contextRef="#ctx0" brushRef="#br2" timeOffset="87646.0125">2599 6339 545,'10'0'33,"0"4"16,2 7 11,3 8 6,2 2-40,2 4-7,-3-3-6,0-3-2,-5-7-5,-5-6 0,0-3-1,-6-3 14,-5-6 0,-5-5-19,-6-6-2,-3-5-2,-1-5-3,3-3 1,3-7 4,8-5-10,6 0-6,7 3 9,12 12 2,3 13 2,5 14 6,0 12 4,4 16 3,-1 11 0,-1 6-5,4 2 0,-2-6-4,3-6 0,-3-9-16,-7-5-18,-3-7-30,-11-5-28,-10-7-109</inkml:trace>
  <inkml:trace contextRef="#ctx0" brushRef="#br2" timeOffset="87849.0247">2695 6433 661,'-8'5'98,"12"-10"-77,12-3 24,6-3 7,9 0-18,2-1-20,6 0-12,1 3-1,3 1-20,1 0-11,2-2-16,0 2-44,-6-3-20,-7-5-96</inkml:trace>
  <inkml:trace contextRef="#ctx0" brushRef="#br2" timeOffset="88015.0341">3208 6208 508,'9'22'117,"-2"-9"-98,6 5 30,0 8-2,3 4 10,0 2-31,5-1-15,4 1-12,0-6 6,6-5-18,-7-7-24,-7-6-29,-7-6-42,-13-7-237</inkml:trace>
  <inkml:trace contextRef="#ctx0" brushRef="#br2" timeOffset="88304.0507">3058 6263 588,'22'-41'105,"4"11"-90,7 1 15,1 4 10,-4 6-15,-1 6-16,1 2-9,7 6 1,0 4-2,1 2 1,3 10 2,-5 8-3,2 7 1,-4 9 6,-1 4-6,-2 1 3,-3-2 4,2-2-8,-2-4 2,-3-8-5,-5-3-16,-3-9 4,-7-6-22,-3-4-13,-4-2-42,-3-12-69</inkml:trace>
  <inkml:trace contextRef="#ctx0" brushRef="#br2" timeOffset="88601.0672">3755 6230 406,'11'33'268,"-2"-18"-216,2 5-1,8 7-9,0-2-8,7-3-12,8-5-14,3-7 0,5-9 1,-3-4-6,-5-14 3,-6-5-1,-10-5-7,-12-1 0,-8-2 2,-19 0-14,-17 5 0,-9 2-3,-8 4 6,1 7 2,3 4 6,6 4-2,13 4-1,11 2-15,12 8-27,9 7-20,9 7-17,12 4-93</inkml:trace>
  <inkml:trace contextRef="#ctx0" brushRef="#br2" timeOffset="88949.0874">4172 6453 607,'0'-48'185,"0"11"-158,-2-3-16,-1-3 17,-4 3 3,-3 6-18,2 9-5,4 11 0,3 11-4,2 4-18,9 12 5,6 5 8,11 5 5,6 0-2,9-5 2,1-8-2,3-5 7,-5-5-1,-3-3 0,-7-7-4,-4-6 3,-6-6-2,-7-1 4,-10-4-7,-4-2-1,-7-1-5,-6-2-17,2 3-17,-1 1-11,4 7-41,3 4-38</inkml:trace>
  <inkml:trace contextRef="#ctx0" brushRef="#br2" timeOffset="89912.1422">633 7004 485,'-26'14'29,"22"-14"-3,4 0 0,7-5 4,6-4-12,5 2-14,3 0 1,3 1 3,4 1-5,3 0 1,5 1 5,3 1-2,4 1-1,4 0 0,6 1-6,7 0 3,7-1 8,7-1-1,7-3 3,9 1-4,10-2-8,9 1 3,6 0-3,3 0-2,6-1 2,7-1 1,15-4-1,5-4-2,-7 0 5,-10 3-2,-21 0-1,-11 2 5,-3 4-3,-3 2 3,2 4-2,1 1 1,3 0-4,-1-1-1,-1 1 0,-2 0 7,-6 0-4,3 2 13,1-1 5,-2 0-3,-5 0-3,-5 0-5,-1 1-4,-1 2-6,-3-4 6,-3 0-5,-9 0 3,-6-6-4,-7 1 5,-7-2 1,-8 1-4,-4-2 0,-6-1-1,-4 3 1,-6 0 1,-7 3-11,-6 1-11,-1 2-34,-4 3-42,2 6-36</inkml:trace>
  <inkml:trace contextRef="#ctx0" brushRef="#br2" timeOffset="91744.247">15544 6704 342,'0'2'69,"-7"-6"-20,-3-5-6,0-2 28,-5-3-38,-1-3-7,0-2-5,-1-4-11,1-4 6,2-6-8,1-2 4,6-4-4,7-3-5,13 1-5,9 7-3,8 8 4,4 13-3,2 13-2,2 9-7,-4 18-7,-6 14-6,-10 6 0,-9 4-12,-9-3 4,-14-7 26,-7-6 6,-4-9 4,-1-6 1,0-11 11,4-5 11,6-6 10,5-13 2,8-6-8,4-11-14,9-3-7,7 1-1,1 4 5,0 9 4,-1 10-7,-3 8-7,0 4-2,0 11 5,2 4-2,0 5 1,4-1-2,2-2-4,2-3 1,0-4-18,2-4-27,0-2-13,-1-4-34,-1-2-74</inkml:trace>
  <inkml:trace contextRef="#ctx0" brushRef="#br2" timeOffset="92005.2619">15869 6449 507,'-3'-1'67,"3"2"-36,7 9 17,7 4 12,5 1-17,12 3-17,11-2-6,5-5-10,4-7-4,-1-4-2,-9-3 4,-5-9-6,-8-3 0,-8-3 2,-10 0-4,-7-2-6,-5 2-8,-8-2-12,-4 3-9,0 2-12,-1 8-22,3 5-23,1 3-66</inkml:trace>
  <inkml:trace contextRef="#ctx0" brushRef="#br2" timeOffset="92411.2856">16497 6574 478,'1'-3'104,"-3"-12"-39,-4-6-19,0-5 3,2-2-5,0-4-22,1-1-12,3 2-5,0 4-3,1 7 0,6 8-7,5 12 3,4 1-5,6 14 2,5 8 8,5 2-8,3 3 4,1-4 3,-1-4-1,-1-4 0,-6-6 1,-5-4-1,-3-6 4,-9-3 4,0-6 4,-5-8-2,-5-3 1,-1-4-7,0-6 1,-4 2-5,4-2-1,0 6-10,0 5-10,0 7-18,3 7-11,0 8-28,3 12-8,2 7-88</inkml:trace>
  <inkml:trace contextRef="#ctx0" brushRef="#br2" timeOffset="92751.3051">17119 6521 568,'18'-19'51,"-16"-1"-10,-2-8 1,0 0 4,0-5-15,0 0-14,0-1-8,0 2-2,0 9-6,0 8 0,0 10 1,1 5-14,8 9 11,8 10 2,7 6 1,8 3 1,7 0 0,6-7 4,4-4 4,-1-6-3,-3-6-2,-7-5 1,-7 0 2,-8-10-1,-8-2-3,-4-2 0,-9-4 3,0-2-5,-2-1-11,0-2-12,0 3-18,0 4-32,2 5-25,-2 4-101</inkml:trace>
  <inkml:trace contextRef="#ctx0" brushRef="#br2" timeOffset="92955.3162">17711 6210 435,'20'32'149,"-12"-16"-72,5 3-12,0 4-7,4 2-22,4-1-17,6-1-13,4-4-4,3-1-3,0-5-4,-2-4-11,-3-3-29,-4 0-24,-3-1-41,-6-3-87</inkml:trace>
  <inkml:trace contextRef="#ctx0" brushRef="#br2" timeOffset="93461.3457">18194 6512 273,'2'6'349,"0"-19"-298,-1-6-16,1-5 16,-2-3-2,0-2-18,0-1-19,0-2 1,0 3-6,0 2-5,0 6-4,0 8 0,5 7-2,7 6-5,4 12-2,5 7 17,3 7-6,6 3 3,2 1 1,8-6-2,5-3 0,-2-8 3,-1-7-1,-8-6 1,-10-2 0,-6-8 5,-9-4-7,-8-3 5,-2-2-4,-12-3-4,-1-2-5,0 0-5,-1 1-16,6 6-23,0 5-36,3 5-42,2 6-170</inkml:trace>
  <inkml:trace contextRef="#ctx0" brushRef="#br2" timeOffset="93751.3619">18770 6200 568,'-9'9'74,"3"-3"-27,0 4 19,3 8-3,3 7-23,3 2-20,18 4-7,14-1-2,16-5-7,12-5 5,5-8-7,0-9 2,-7-3-1,-8-3-6,-9-8-5,-13-1 5,-12-2-14,-8-1 1,-11-2-10,-11 3-3,-8 3 0,-7 1 11,2 5 10,3 2-5,6 3-41,5 1-74,2 4-254</inkml:trace>
  <inkml:trace contextRef="#ctx0" brushRef="#br2" timeOffset="94236.3899">20268 6152 547,'-16'-14'81,"10"6"-35,4 5 6,2 9-16,-5 10-11,5 11 7,0 12-10,12 4-11,7 4-3,8-2-4,9-6-1,4-6-14,-4-12-16,-6-6-27,-15-11-32,-15-6-42</inkml:trace>
  <inkml:trace contextRef="#ctx0" brushRef="#br2" timeOffset="94440.4017">19876 6225 627,'33'-22'136,"4"-1"-93,13 2 11,7 1-27,-5 3-17,2 6-18,0 0 20,6 2-17,-1 3-6,-6 0-8,-6 2-15,-10 2-18,-11-1-28,-9-1-46,-9-1-283</inkml:trace>
  <inkml:trace contextRef="#ctx0" brushRef="#br2" timeOffset="94606.4107">20601 6133 521,'27'66'93,"-11"-31"-18,-4 3-24,2-1-29,1-4-17,1-3-3,0-6-12,-1-6-2,2-6-35,-4-7-24,-5-5-54,-4-9-266</inkml:trace>
  <inkml:trace contextRef="#ctx0" brushRef="#br2" timeOffset="95061.4367">20867 6162 561,'15'56'67,"-3"-26"-7,2 3 0,2-2-11,-1-6-18,-1-7-18,0-4-5,-5-6 1,-2-6 0,-3-2 0,-2-2 6,0-9-10,-1-4-5,2-6 1,1-1-2,0-3 2,5-1-9,0 2-3,3 8 3,2 6 0,0 10-3,5 9 5,-3 9 7,0 8-1,-3-1 2,-1-2 8,-1-4-2,-2-5 1,0-5-5,-5-5 4,-1-4 1,-3 0 3,0-8-6,3-2-4,1-5-2,5-2 1,9-2 3,7 2-10,7 2 6,6 8-1,0 7-11,-2 12 7,-3 10-12,-7 7-9,-2 3-22,-6 0-26,-3-7-17,-1-7-84</inkml:trace>
  <inkml:trace contextRef="#ctx0" brushRef="#br2" timeOffset="95301.4507">21648 6160 607,'19'-8'78,"-13"12"-36,1 11 11,0 8 1,2 4-14,6 6-18,6-2-7,6 1-5,4-6-6,2-4 0,1-7-7,1-4-1,1-5-3,-3-5-12,-2-1-13,-6-6-14,-4-4-25,-6-2-16,-5-4-72</inkml:trace>
  <inkml:trace contextRef="#ctx0" brushRef="#br2" timeOffset="95439.4587">21912 6247 522,'-32'-1'86,"32"-2"-72,5 0 19,13 0 30,4-1-20,3 1-30,-2 2-20,-6 1-48,-7 0-11,-7 0-109</inkml:trace>
  <inkml:trace contextRef="#ctx0" brushRef="#br2" timeOffset="95575.4661">21666 6140 680,'17'-31'13,"20"9"4,13-1 30,11 2-21,0 4-21,-4 4-32,-9 7-44,-13 6-66</inkml:trace>
  <inkml:trace contextRef="#ctx0" brushRef="#br2" timeOffset="96879.5411">15495 6910 391,'-9'-4'93,"5"0"-37,2 2-23,1 1-15,1 1-2,0 0-8,0 0-2,3 1 0,3 4 6,-1 0 3,3 0-2,3 6 0,4 0-6,6 1 2,7-1-4,8-3 3,7-3 0,8-1-3,6-4-1,11 1-4,10 1 0,3-1 0,9-1 0,2 0 2,1 0-2,7-1 0,3-2 1,6-2 1,7 2-1,2-3-1,1 3 4,-2-2-6,-1 0 6,-3 0-6,1 2 5,4-1-8,-1 2 10,3 1-5,1-2 1,-3 1-1,1-2 2,-2 1-3,-2 1 4,6-1-1,2-2 0,2 2 0,4-1 0,-3-2-1,-2 1-2,-2 0 3,-3 2-4,2 0 2,-1 0 0,2-1 1,3 2 0,-4-1 0,1 0 3,-3-2-2,-1-1 0,4 0-1,1-1-2,1-1 8,-2 1 3,-6 0-4,-4 2 2,-5 1-2,-7 1 0,2 3-3,3 0-1,-2 0-2,4 0 1,-2 0 2,1 0-2,-6 0 2,-9 0 5,-15-1 7,-13 1 2,-13 0-3,-14 0 2,-11 0-7,-14 0 2,-6 0-11,-4 0 2,-1-1-1,0 1-13,-2 0-15,-6 0-14,-3 0-13,-3 5-54,-1-1-73</inkml:trace>
  <inkml:trace contextRef="#ctx0" brushRef="#br1" timeOffset="101402.7997">1035 7550 237,'5'-16'62,"-3"5"35,-1-5-7,1 1-2,1-4-14,-3-3-14,0 0-9,-6 1-15,-5 3-13,-5 6-3,-5 4-7,-3 8-5,-9 6-3,-4 12-2,-3 11 0,-1 7-3,3 3 0,9 0 0,15-3 0,14-5-1,21-2 2,16-6 2,17-3-3,6-4 2,6-4 0,-2-4-3,-9 1 2,-8 0-1,-13 1 1,-15 3 7,-13 1-5,-8 4 4,-18 4-4,-8 1-7,-6 0-12,-3-3-15,5-5-10,5-3-26,6-7-6,11-4-86</inkml:trace>
  <inkml:trace contextRef="#ctx0" brushRef="#br1" timeOffset="101647.8134">1386 7534 96,'62'-39'525,"-45"27"-481,-8 2-9,-6 4 24,-3 4-29,-7 2-18,-5 11-1,-2 6 5,-1 9 1,6 6-4,6 4-7,6-1 0,11-2-4,9-5 3,7-5 1,6-9-7,6-4-15,-2-8-19,0-2-29,-2-4-36,-9-4-90</inkml:trace>
  <inkml:trace contextRef="#ctx0" brushRef="#br1" timeOffset="101799.8224">1565 7681 262,'-82'7'332,"49"-7"-287,9 0 13,10-4 0,7-5-20,7-1-25,14 0-15,8-2 1,8-2-34,5 3-40,1 0-23,-4 2-121</inkml:trace>
  <inkml:trace contextRef="#ctx0" brushRef="#br1" timeOffset="101952.8313">1466 7551 588,'-18'-19'43,"18"2"-14,12-4-15,11-2 2,11-2-6,9 0-10,10 3-24,4 6-66,3 5-116</inkml:trace>
  <inkml:trace contextRef="#ctx0" brushRef="#br1" timeOffset="102473.8611">1958 7578 473,'-8'-5'60,"8"5"-59,0 4 60,7 7 0,1 4-11,1 5-11,2 1-8,-1-3-2,0-1-9,-2-7 4,-4-2-4,-2-4 5,-2-4-2,-3 0-16,-5-4-2,-1-4-4,-4-2 2,0-6-4,-2 0 1,1-5-5,4-4-2,2-1-2,3-3 5,5-2-1,7 3 0,11 2 3,8 7 4,7 11-1,3 13-3,3 20 10,0 10-3,-3 7-1,-4-4-5,-5-5 3,-3-4-4,-5-7-3,-7-3-8,-5-6-20,-7-3-23,-7-4-29,-12-1-58</inkml:trace>
  <inkml:trace contextRef="#ctx0" brushRef="#br1" timeOffset="102632.8702">2035 7635 655,'-16'-8'73,"14"3"-17,2-4 13,9-1-17,6-2-27,7 0-20,8 3-9,7 5-18,-2 4-28,-1 10-58,-6 0-86</inkml:trace>
  <inkml:trace contextRef="#ctx0" brushRef="#br1" timeOffset="103472.9178">2467 7611 443,'12'29'32,"1"-8"15,4 6 38,4 0-37,0-4-6,0-5-3,-5-5-18,-5-4 1,-5-4-4,-4-4 3,-2-1 6,-7-6-14,-5-6-10,-3-4 0,-3-3 1,-6-4-2,6-3-5,-4-3 2,8-3-5,9-3 1,5-2-7,15 2 0,8 7 3,4 10 1,2 12-4,-1 9 7,-6 15-5,-2 7-1,-5 9-6,-7 2-4,-1 0 0,-2 1 11,-3-5 9,-2-6 1,-1-4 0,-4-8 6,2-6 8,3-6 9,1-2 12,11-7-10,4-3-6,5 0-2,2-1 0,3 3-4,-4 4-5,1 2-8,0 2 1,2 2-2,-1 2-10,1 2-13,-2-2-10,-1-3-12,0-1-12,-2-1-15,-4-6-99</inkml:trace>
  <inkml:trace contextRef="#ctx0" brushRef="#br1" timeOffset="103718.9319">3081 7529 599,'-29'-6'87,"8"3"-58,-3 7 18,-4 10 1,0 6-11,6 7-13,7 1-10,13 3-6,6-2-4,15-2 1,9-5-4,8-6 1,4-7 2,6-6-5,0-3-13,2-5-8,-2-5-25,-2-3-29,-6-3-24,-10-3-61</inkml:trace>
  <inkml:trace contextRef="#ctx0" brushRef="#br1" timeOffset="103915.9431">3330 7416 727,'-3'4'58,"3"5"-57,3 7 29,5 10 9,4 5-19,7 3-16,1 0 1,8-2-3,1-1-4,-1-5-18,-3-4-16,-6-4-19,-6-6-32,-7-3-65</inkml:trace>
  <inkml:trace contextRef="#ctx0" brushRef="#br1" timeOffset="104111.9547">3442 7647 706,'9'-6'46,"5"-3"9,8-3 9,4-1-18,0 3-28,1 0-19,0 2 3,-2 1-12,-1-1-5,-2 3-22,-4-1-25,-4 1-24,-4-3-15,-7-2-70,-3-2-193</inkml:trace>
  <inkml:trace contextRef="#ctx0" brushRef="#br1" timeOffset="104225.9614">3709 7518 73,'-13'-17'283,"9"17"-105,0 4-61,4 7-29,0 4-21,5 4-21,5 3-28,5 1-6,4-2-12,2 1-7,0-3-29,0-1-23,-5-1-53,-4-6-382</inkml:trace>
  <inkml:trace contextRef="#ctx0" brushRef="#br1" timeOffset="108620.2122">16905 7474 279,'-22'-23'71,"8"11"-21,0 1 58,2 4-33,-1 4-27,0 7-19,-1 14-7,-2 9 3,5 8 7,7 5-11,5 0-2,15-4-1,12-3-3,14-10-1,12-8-1,9-10-3,4-8-6,-2-12 1,-8-5-3,-13-2-4,-14-3-4,-16 2-1,-14-2-2,-17 1-2,-18-1-13,-11 3 7,-12 5-2,-3 5 11,0 8-1,11 4-18,13 9-25,15 5-43,15-1-135</inkml:trace>
  <inkml:trace contextRef="#ctx0" brushRef="#br1" timeOffset="109171.2437">17613 7334 486,'-38'-38'53,"22"24"13,-3 9-3,2 5-25,-2 8-12,2 15-5,5 10-5,6 9 5,5 4-6,7-1-5,10-5-3,7-5-4,8-5 0,4-2-15,3-4-12,1-4-24,0-7-23,-3-4-26,-6-6-86</inkml:trace>
  <inkml:trace contextRef="#ctx0" brushRef="#br1" timeOffset="109403.2574">17862 7308 633,'-4'-8'67,"2"7"-47,1 8 13,0 12 19,-1 10-13,2 8-14,1 6-14,9-2-9,9-2 7,2-5-11,3-3-4,1-3-14,-1-3-17,-3-4-20,-1-3-26,-3-3-39,-2-7-200</inkml:trace>
  <inkml:trace contextRef="#ctx0" brushRef="#br1" timeOffset="109671.2727">18189 7520 545,'-12'-1'117,"7"1"-74,1 4-18,2 10 43,2 2-23,4 6-18,10-1-15,8-5-2,6-4-1,6-5-4,1-7-1,-5-4 2,-7-7-11,-10-1 0,-13-2-6,-8 0-7,-15 0-12,-10 1 4,-3 3 0,1 3-4,5 4-1,9 3-1,8 2-23,11 6-64,3 0-147</inkml:trace>
  <inkml:trace contextRef="#ctx0" brushRef="#br1" timeOffset="110120.298">18740 7490 568,'5'-49'89,"-18"26"-63,-9 10 18,-5 11 5,-5 5 0,-4 12-16,9 8-16,9 4-6,11-3-6,9-1-1,9-4 0,8-5-6,4-5 2,5-5-9,2-4-8,-1-2-3,-4-5 0,-6 4 4,-5 2 4,-3 3 4,-1 11 1,1 8 11,-1 11 0,2 7 5,2 7 1,-3 2 2,0 0 5,-6-4-3,-5-2-10,-9-6-1,-8-7-2,-9-4 4,-4-6-15,-5-6-10,0-6-9,-5-6-22,-1-1-8,1-4 3,4-8-33,9-11-142</inkml:trace>
  <inkml:trace contextRef="#ctx0" brushRef="#br1" timeOffset="110498.3201">19067 7540 627,'15'8'92,"-13"-3"-99,-2 5 34,-3 5 24,-4 2 2,0-2-26,5-2-15,0-3-3,2-4-2,0-2-1,0-4-1,-1 0 8,1-5 2,0-7-13,0-4-1,10-4 2,6-3-3,11-1-1,10 1 0,1 8-2,-1 7 3,-5 8-2,-4 14 0,-4 10-3,3 6 7,-3 5-28,-1-3-21,-4-6-29,-7-10-48,-9-11-369</inkml:trace>
  <inkml:trace contextRef="#ctx0" brushRef="#br1" timeOffset="110692.3312">19610 7372 803,'156'41'49,"-83"-17"-4,-8 10-4,-17 6-18,-24 4 0,-11 5-17,-8 4-6,-5-2-10,-9-4-19,-11-8-15,-7-6-31,-5-7-58,2-12-428</inkml:trace>
  <inkml:trace contextRef="#ctx0" brushRef="#br1" timeOffset="122124.9851">1289 8355 207,'5'-12'156,"-4"4"-84,0-6 7,1-2-8,-2 1-23,-2 2-20,-6 1 2,-3 4-2,-4 3-15,-4 5-4,-2 2 3,-3 9-4,-1 4-5,1 5 5,2 3-1,3-1-8,7 0 3,8-1-3,4-2 8,15-1-5,8 0 2,11-4-3,8 0-1,4-1 3,0 0-2,-1-1-6,-5 3 6,-11 0 1,-10 1 2,-12 0 3,-8 4-7,-15 1 0,-11-1 2,-5 2-10,-1-3-6,0-2-20,7-2-9,2-4-16,8-2-36,6-5-146</inkml:trace>
  <inkml:trace contextRef="#ctx0" brushRef="#br1" timeOffset="122472.005">1689 8394 376,'-25'-11'104,"14"4"-52,2 1 16,1-1 1,1 3-17,-1 4-32,2 1-9,0 9 4,2 5 3,1 7-5,3 5-4,1 2-4,10 3 1,4-4-1,4-3-2,6-5 3,5-4 0,4-7-6,5-6-10,0-3-22,1-3-33,-3-6-26,-5-1-76</inkml:trace>
  <inkml:trace contextRef="#ctx0" brushRef="#br1" timeOffset="122633.0141">1758 8506 571,'-60'10'58,"40"-10"-13,7-5-6,12-4-14,3-5-21,15 0-6,6 0-33,5 1-24,2 0-52,-1 1-202</inkml:trace>
  <inkml:trace contextRef="#ctx0" brushRef="#br1" timeOffset="122769.0219">1666 8346 474,'-53'5'74,"36"-6"-41,12-8-18,7-5 10,17-2-15,13 1-18,12 3-57,11 1-186</inkml:trace>
  <inkml:trace contextRef="#ctx0" brushRef="#br1" timeOffset="123283.0514">1989 8364 507,'12'-10'38,"-8"8"-36,-2 2 30,0 1 12,2 8-6,-1 7-13,1 4-9,-1 6-10,1 4-1,0 1-3,0 0 1,2-3-2,-3-4 6,1-3-1,0-6 7,-1-5 1,0-5 8,2-1-11,1-4-2,5-2-6,7-3 1,4-2-2,4 4-2,0 3-4,0 0-9,-2 1-8,2 3-19,-2 0-5,0 0-23,0-2-53,-5-2-185</inkml:trace>
  <inkml:trace contextRef="#ctx0" brushRef="#br1" timeOffset="123524.0651">2434 8424 567,'-7'-21'84,"2"14"-45,4 7 0,1 0-3,-2 9-21,2 9-6,3 8 2,7 8 1,7 0-6,10-3-5,5-3 3,5-9-2,4-7 0,-3-8-1,-3-4-17,-5-7-24,-9-4-26,-9-3-43,-11-1-142</inkml:trace>
  <inkml:trace contextRef="#ctx0" brushRef="#br1" timeOffset="123676.0737">2530 8485 570,'-25'-5'62,"22"-4"-3,10-3-4,11 0-5,1 0-34,5 1-15,-2 6-26,-5 1-17,0 2-38,-6 1-82</inkml:trace>
  <inkml:trace contextRef="#ctx0" brushRef="#br1" timeOffset="123803.0811">2424 8399 607,'-8'-18'47,"11"-1"-11,16-1-11,9-2 0,12-1-19,9 3-8,6 4-43,2 1-99</inkml:trace>
  <inkml:trace contextRef="#ctx0" brushRef="#br1" timeOffset="124420.1159">3003 8379 432,'2'-49'111,"-11"27"-55,-2 4 2,-5 8-9,-4 9-17,1 3-10,-2 13-2,1 10-7,3 6 0,5 8-4,9 2-2,3-1-4,9-5-1,6-2 0,10-8 1,7-5-4,7-5-12,3-8-3,1-6-19,1-1-32,-4-6-30,0-6-137</inkml:trace>
  <inkml:trace contextRef="#ctx0" brushRef="#br1" timeOffset="124615.1276">3389 8372 528,'21'-22'107,"-15"18"-69,-1 5 10,1 14-10,-4 8-1,5 5-12,2 5-12,8-1-6,6-4-3,2-2-4,3-6-3,-2-6-8,-5-4-13,-6-3-27,-8-1-28,-7-5-54,-7-1-390</inkml:trace>
  <inkml:trace contextRef="#ctx0" brushRef="#br1" timeOffset="124811.1388">3182 8409 600,'12'-11'159,"19"-10"-125,11-4 16,14 1-9,7 1-22,-5 5-14,3 3-3,-3 5-2,-7 3-5,1 5-23,-5 2-29,-5 4-37,-11 4-62</inkml:trace>
  <inkml:trace contextRef="#ctx0" brushRef="#br1" timeOffset="131478.5199">17017 8222 370,'-38'-37'141,"17"21"-107,-1 6 9,-3 9 1,1 9-6,-3 14-8,1 12-6,14 9-2,8 1-1,12-4-1,19-8 2,14-13 1,14-8-7,7-12-3,4-13-5,-2-10-5,-10-9-1,-9-1 1,-15 1-4,-14-1-4,-14 4-1,-14 3-1,-18 4-7,-13 6 1,-11 7 0,-2 7 1,-1 3-9,10 6-24,16 7-17,13 6-49,18 0-258</inkml:trace>
  <inkml:trace contextRef="#ctx0" brushRef="#br1" timeOffset="132028.5511">17818 8118 440,'-41'-34'107,"20"19"-60,3 7 6,0 7-3,0 4-7,-1 13-14,2 13-6,4 10-6,4 9 4,4 5-8,7-2-5,13-3-1,15-7-7,8-9 4,13-10-10,12-11-23,8-8-30,0-3-42,-9-10-74</inkml:trace>
  <inkml:trace contextRef="#ctx0" brushRef="#br1" timeOffset="132320.5683">18162 8064 604,'3'4'44,"-3"6"-15,0 10 47,-2 10-22,1 5-17,1 3-13,10 1-9,6 0-7,6-5 2,3-4-8,2-2-1,-2-8-9,-3-3-21,-4-4-25,-4-3-42,-2-5-41</inkml:trace>
  <inkml:trace contextRef="#ctx0" brushRef="#br1" timeOffset="132905.6013">18637 8277 330,'-41'-19'189,"17"15"-145,-3 4 2,2 13 11,0 10-1,4 7-15,8 4-12,13-1-13,11-6-5,16-6 0,11-9-6,7-10 4,0-2-9,-7-11 1,-8-5 0,-10-4-2,-11-1-3,-8-5-5,-7 0 2,-11 2-6,-3 6-2,0 3-10,4 5-29,5 8-20,5 2-85</inkml:trace>
  <inkml:trace contextRef="#ctx0" brushRef="#br1" timeOffset="133362.6279">18983 8270 479,'0'-28'55,"-7"17"-31,0 5 19,-2 6 1,-3 2 7,2 9-15,0 7-15,9 4 5,4-1-13,12-4-3,6-4-6,1-7 2,1-6-2,-2-6-3,-2-6-10,-7-3-3,-3-1 1,-5 0 5,-3 6 3,0 3-1,-1 7 7,0 4-7,0 15 6,4 9 2,6 10-1,7 4-3,4 1 6,1 2 0,-5-2-2,-4-1 9,-11-3-3,-3-5 1,-14-3-5,-9-7 0,-7-5-3,-7-7-1,-5-3-3,-11-5-6,0-4-11,-2-2-9,5-7-19,11-3-35,9-3-94</inkml:trace>
  <inkml:trace contextRef="#ctx0" brushRef="#br1" timeOffset="133781.6514">19411 8314 582,'5'11'30,"1"2"18,-3 4 9,-2 4-6,3 0-15,-3-5-21,0-4 2,2-3-3,-3-6-1,3-3 2,3-3 0,-1-9-9,4-5-3,0-7 2,0-4-9,2-2 10,0-2-1,4 5-3,4 5 6,0 12-6,-1 10 0,2 9-6,1 16 5,3 7-2,5 5 1,0-2-16,3-5-21,-4-7-12,-5-8-47,-8-8-44</inkml:trace>
  <inkml:trace contextRef="#ctx0" brushRef="#br1" timeOffset="134000.6643">19812 8137 650,'153'33'122,"-69"-18"-59,-7 12 3,-19 5-26,-17 5-14,-17 5-16,-7-4-8,-12-2 3,-5-6-6,-15-4-7,-11-4-25,-5-3-7,0-7-31,2-4-64,6-8-296</inkml:trace>
  <inkml:trace contextRef="#ctx0" brushRef="#br1" timeOffset="136566.8109">841 9351 497,'-3'17'15,"3"-3"9,5 8 27,5 5-9,3 4-13,2 3 0,0-5 1,-2-3-7,-1-7-4,-5-5 1,-2-6 0,-2-5 9,-3-3-8,0-3-12,-6-8-6,-7-5-2,-2-2 1,-3-5-2,0-2-2,3-2-2,6-1-9,8 2 6,1 6-1,10 4-3,8 11 10,6 6-1,6 14-3,6 6 9,1 6-4,0-1 3,-5-1-1,-7-5 3,-8-4-1,-3-5 0,-7-4 4,-2-5 7,-4-2-4,-1-4-4,-3-7-9,-4-6 7,2 0 0,-2-6-6,1 0 2,3-1-5,3 4 0,2 4 1,9 6-6,6 9 11,5 5-2,4 11-2,3 4 0,3 7 6,0-2-4,4 0-1,-3-6-8,1-4-26,-3-3-23,-3-5-33,-1-5-53</inkml:trace>
  <inkml:trace contextRef="#ctx0" brushRef="#br1" timeOffset="136764.822">1541 9306 534,'21'-21'139,"-14"19"-106,-2 2 12,-1 8 16,3 7-21,1 10-15,6 5-16,3 3-1,7 1-5,1-2-12,4-4-17,2-5-21,-4-3-42,0-6-50</inkml:trace>
  <inkml:trace contextRef="#ctx0" brushRef="#br1" timeOffset="137132.8433">1921 9468 640,'25'4'73,"-18"-4"-39,-2-5 37,-3-2-20,-2-1-21,0-2-13,-1-2-12,-3-1-4,-1 0 1,3-3-2,0-2 0,1 3-11,1 2 7,3 4-2,2 5-1,6 4 6,4 10 3,1 5-2,9 8 0,5 2 5,13-5 2,8-8-2,0-12-2,-2-10-1,-11-10 3,-10 1-2,-8-2 5,-14 1-6,-10 1 1,-7 0-2,-10 1-6,-3-2-9,0-1-8,2 6-32,7 2-33,8 5-36</inkml:trace>
  <inkml:trace contextRef="#ctx0" brushRef="#br1" timeOffset="137710.8763">2834 9185 541,'-5'-20'82,"-5"15"-22,-3 7-8,-6 14-14,-2 14-1,-2 7-16,1 4-8,2 3-6,4-7 0,4-1-6,6-9 3,3-4-5,3-8-7,2-1-23,5-7-32,4-2-19,4-5-38,0-5-229</inkml:trace>
  <inkml:trace contextRef="#ctx0" brushRef="#br1" timeOffset="138225.9059">2966 9234 509,'16'36'85,"-7"-21"-54,3 3 29,-2 2-5,-1-2-11,-1-3-16,-2-3-9,0-5-1,-3-3-6,-2-2-4,-1-2 2,0 0 7,-3-3-9,-2-6-8,1-3 3,-2-3-3,-1-6-4,5-3-2,2-3 0,3 2-4,10 6-1,4 10 7,4 9-4,1 9 6,-1 10-4,0 6 5,0 3 0,-5-5 4,-2-2 2,-1-7 1,-7-5-2,-3-4 1,0-2 1,-3-3 8,0 0-2,-1-8-7,-2-3-3,1-1-1,2-4-2,1-2 2,7 3-2,4 2-2,3 4-1,7 8-3,6 4 2,7 13-2,6 2-18,2 3-16,0-2-37,-4-4-25,-4-9-123</inkml:trace>
  <inkml:trace contextRef="#ctx0" brushRef="#br1" timeOffset="138594.9272">3588 9198 463,'4'-6'132,"5"7"-93,3 14 23,-3 7 2,-1 5-19,1 4-22,-2-6-1,2-4-6,-2-4-5,-3-9-4,-2-2 0,0-5 1,-2-1 10,-6-8-9,-2-4-6,-2-3-1,0-5-1,3-2 1,1-8-8,5-3 7,2 2-5,7 6 10,5 10-11,5 10-3,2 11 6,7 14 3,3 12-3,1 5 3,4 3-1,1-3-2,2-7 2,1-4-2,-7-6-13,-7-7-9,-8-5-22,-10-1-27,-7-4-33,-10-3-95</inkml:trace>
  <inkml:trace contextRef="#ctx0" brushRef="#br1" timeOffset="138781.9379">3703 9302 11,'-11'0'644,"7"0"-586,3 0-9,1 1 5,4 2-19,7 2-17,8 3-5,6 2-13,9-4-5,6-1-14,4-5-29,6-2-36,-1-7-31,0-6-147</inkml:trace>
  <inkml:trace contextRef="#ctx0" brushRef="#br1" timeOffset="138971.9487">4294 9150 613,'4'12'127,"-4"2"-112,-9 8 19,-1 9 13,-3 2-8,3 1-23,5-5-15,4-4 4,1-7-9,0-1-9,-2-3-19,-8-3-37,-5-3-37,-5-3-93</inkml:trace>
  <inkml:trace contextRef="#ctx0" brushRef="#br1" timeOffset="139152.9586">4016 9266 684,'40'2'114,"-7"-2"-61,13 2-7,8 11-22,2 2-3,4 3-14,0-2-5,-5-2-5,-8-3-8,-9-1-17,-7 0-17,-7 0-41,-6-4-96</inkml:trace>
  <inkml:trace contextRef="#ctx0" brushRef="#br1" timeOffset="141477.092">17020 8945 438,'-52'-6'149,"28"4"-123,4 11 2,1 21 24,4 9 0,8 9-8,10 0-16,21-10-8,20-11 1,13-13-4,7-14-1,6-10-8,-3-14-3,-2-7-1,-9-3-3,-16 2-5,-17 2-2,-21 2 1,-12 3-8,-24 3-4,-14 2 0,-6 8 1,-6 4 4,5 3-9,12 3-13,15 2-21,17 2-34,12 3-116</inkml:trace>
  <inkml:trace contextRef="#ctx0" brushRef="#br1" timeOffset="141787.1097">17891 8975 619,'0'-52'63,"-7"22"-52,-4 7 18,-3 7 14,-6 7 12,-4 9-24,-2 14-18,0 17-3,4 10 1,6 11 0,8 5-7,8-1-1,15-5-3,12-8-4,13-10-12,12-10-9,9-8-22,3-9-18,-5-6-18,-9-9-102</inkml:trace>
  <inkml:trace contextRef="#ctx0" brushRef="#br1" timeOffset="142092.1272">18272 8877 594,'-7'-24'71,"3"19"-37,2 10 8,-1 14 5,0 10-4,3 9-15,1 7-8,7 3-7,9 1-6,2-5-6,7-6 2,4-7-4,3-4-10,-1-8-10,3-9-26,-2-3-20,-3-6-39,-3-2-99</inkml:trace>
  <inkml:trace contextRef="#ctx0" brushRef="#br1" timeOffset="142352.1421">18677 9072 539,'-11'7'122,"0"4"-69,4 7 4,6 3 1,1 0-23,13 0-23,8-5-5,9-7-2,5-6 0,-1-4-3,-1-8-3,-7-4 4,-9-4-8,-8-1-5,-9 1-6,-16-2-19,-7 2-4,-7 3-14,-3 2 11,2 3 9,1 8-16,4 1-17,5 4-72</inkml:trace>
  <inkml:trace contextRef="#ctx0" brushRef="#br1" timeOffset="142882.1724">19302 9023 580,'16'-46'53,"-15"23"-22,-3 8 21,-11 6-3,-11 9-7,-9 7-18,-5 15 0,-2 10-4,4 6-2,12-1-2,12-2-3,12-4-9,13-11 0,8-7 1,10-13-3,4-5 5,2-14-3,2-5 0,-9-2-2,-7 4 1,-7 7 1,-6 8-10,-4 7 6,-3 13-4,3 12 4,3 12-2,2 11 1,-1 2 2,2 0-7,-6-4 8,-4-7-5,-3-4 6,-12-5-2,-8-2 0,-9-9 1,-9-3-3,-4-8 1,-1-4-6,-2-4-3,-1-1-14,4-4-10,6 2-25,8 1-48,13-5-55</inkml:trace>
  <inkml:trace contextRef="#ctx0" brushRef="#br1" timeOffset="143280.1951">19625 9093 729,'29'-20'46,"-14"8"-44,-8 18 14,-5 12 35,-2 5-2,-3 5-24,-1-1-15,4-2 1,-4-7-4,0-5 2,1-6-7,1-5 3,-1-2 5,1-9-3,2-8-5,0-4 2,1-8-2,10-3-1,5-3 1,6 1 0,5 8 2,5 8-1,1 12-2,0 8-2,1 17-1,-2 10 3,-1 8-8,-3 4-21,-5-3-6,-3-9-20,-6-7-24,-6-15-51,-5-9-356</inkml:trace>
  <inkml:trace contextRef="#ctx0" brushRef="#br1" timeOffset="143470.206">20108 8846 648,'105'19'135,"-41"3"-67,3 16-10,-6 8-10,-20 7-21,-9 2-21,-11 4-4,-12-5-2,-8-6-7,-8-10-16,-12-10-18,-4-7-9,-4-7-35,3-9-67</inkml:trace>
  <inkml:trace contextRef="#ctx0" brushRef="#br1" timeOffset="163274.3383">1008 10256 482,'0'14'18,"1"-2"5,7 6 30,3 5-2,3 9-17,0 3-11,0-1-11,1 0 3,-2-9 0,-3-6 0,-3-8 9,-3-6 8,-4-4-11,0-2-19,-10-8 0,-6-5 2,-4-2-3,-4-5-1,-1-4 0,0-4 2,0-6-4,4-4-4,5-3-5,12 1 7,6 2-1,14 7 0,12 8 2,3 12 2,5 10-2,2 6 2,-1 12-2,-3 6-6,-6 1 3,-8 3 3,-8-2-5,-11 0 8,-2-1-5,-15-3-3,-4-2-6,-3-3 2,-2-7-1,6-3-7,-1-5-26,6-1-48,2-4-28,3-2-84</inkml:trace>
  <inkml:trace contextRef="#ctx0" brushRef="#br1" timeOffset="163823.3701">1405 10284 310,'18'25'204,"-7"-12"-184,-1 2 17,1 2 20,-1-2-1,-2 1-24,0-1-16,-3-5 4,-4-3 6,-1-2-8,0-4-8,-7-1 6,-7-5-12,-1-5 6,-2-5-8,-3-5-1,1-4-1,1-4-5,3-2 6,5-2-8,8 2-3,7 3 4,17 5-3,8 6 0,5 8-11,1 8 5,-5 4-8,-4 11 6,-4 7 4,-8 1 10,-4 2 4,-8 0-2,-3-1 4,-4-6-1,-2-1-4,-1-7 22,3-3 1,3-4 9,1-3-18,0 0-2,1 0-3,8-2-1,2 1-6,4 1 1,3 0-3,0 3-1,3 4 7,1 0-6,-1 3-8,3 1-18,-1 0-18,-1 0-19,0-1-57,0-3-152</inkml:trace>
  <inkml:trace contextRef="#ctx0" brushRef="#br1" timeOffset="164040.3821">1928 10282 561,'6'-10'45,"-5"10"-38,-1 2 48,0 11 0,2 7-19,2 6-16,3 2-9,4 3-8,7-5 2,3-3-7,7-10-6,4-11-11,5-7-24,-6-12-27,-9-5-58,-15 4-169</inkml:trace>
  <inkml:trace contextRef="#ctx0" brushRef="#br1" timeOffset="164199.3911">1992 10367 501,'-23'7'83,"18"-7"-40,5-7 26,7-5-9,6-2-38,3-3-19,1 2-7,0 2-21,-1 1-32,-4 3-31,-5 1-134</inkml:trace>
  <inkml:trace contextRef="#ctx0" brushRef="#br1" timeOffset="164336.399">1934 10251 528,'-33'-6'70,"27"-9"-64,6-3 17,13-5 11,9-3-1,8 0-26,9-4-9,1 5-32,5 11-37,-8 14-101</inkml:trace>
  <inkml:trace contextRef="#ctx0" brushRef="#br1" timeOffset="164656.4178">2343 10305 506,'45'22'43,"-30"-16"11,-6-3-21,-6-3 38,-3-2-18,-12-6-42,-5-5-9,-4-1 0,-6-4-1,-1-5-3,0 0-1,3-2 0,2 3 8,13 0-5,10 4-8,7 5 8,19 2 2,6 6 4,13 5-6,8 7 0,5 5 0,5 1 0,-6 4-2,-13 3-8,-17 3 2,-19 3 4,-11 1 6,-19 3 0,-13-3-3,-10 0-3,-6-6-24,4-5-5,1-4-27,8-7-101</inkml:trace>
  <inkml:trace contextRef="#ctx0" brushRef="#br1" timeOffset="165245.451">3216 10034 583,'-2'-42'65,"-7"32"7,-1 10 10,-1 8-41,-3 16-9,-4 11-13,2 10-3,-1 1-10,4-5-2,1-4 0,2-3-6,1-3 4,4-5-7,-1-3-11,2-1-16,4-4-33,2 0-19,7-3-28,1-8-87</inkml:trace>
  <inkml:trace contextRef="#ctx0" brushRef="#br1" timeOffset="165712.4782">3700 10080 577,'14'-39'76,"-14"23"-62,-8 11 31,-6 5 7,-7 9-21,-8 10-20,-5 14 2,1 5-6,2 1 5,8 0-6,10-8-4,13-6-1,12-5-3,17-6 3,15-5 2,11-6 0,3-2-4,-2 1-2,-11 3 1,-17 2-2,-12 4 5,-16 3-2,-10 2-2,-17 0-6,-14 1-8,-5 1-3,-4-3 15,3 0-10,8 1-18,10-2-33,11-5-71,12-5-351</inkml:trace>
  <inkml:trace contextRef="#ctx0" brushRef="#br1" timeOffset="165975.4929">3982 10209 684,'2'9'68,"-4"0"-63,2 8 32,0 3 14,7 5-15,9-4-23,10-6-9,9-7 5,6-8-5,3-14 4,-4-7-1,-7-5-6,-7-1 0,-11-2-5,-14 6-7,-4 3-7,-12 4-19,-9 8-23,2 5-32,-1 3-94</inkml:trace>
  <inkml:trace contextRef="#ctx0" brushRef="#br1" timeOffset="166531.5245">4806 10132 473,'0'-36'94,"-10"23"-45,-4 3 9,-3 8 3,-7 4-9,-3 16-14,-5 9-14,2 9-4,3 8-4,9-3-3,12-3-2,10-5-10,14-8 5,11-9-4,10-8 1,5-8-3,8-2-5,4-8-11,-1-2-17,0 0-35,-9 2-38,-9 3-61</inkml:trace>
  <inkml:trace contextRef="#ctx0" brushRef="#br1" timeOffset="166792.54">5257 10118 449,'-12'-18'280,"-3"12"-254,-6 11 14,-4 14 9,-2 9-6,-2 10-11,8 1-14,12 2-6,9-2-4,16-6-4,15-9-2,18-13 2,14-11-2,10-8-1,-1-7-7,-8-3-16,-10 0-19,-16 7-23,-9 5-86</inkml:trace>
  <inkml:trace contextRef="#ctx0" brushRef="#br1" timeOffset="168009.6093">17172 9839 391,'-12'-39'178,"-2"24"-122,-5 13-35,-5 13 24,-9 19 4,-4 10-20,5 11 0,11 2-7,20-3-9,16-10-2,21-9 3,15-16-4,13-13-1,4-9-3,9-16-6,1-11 3,-7-5-5,-13-2-6,-21 2-4,-24 3-1,-21 3 0,-29 8-7,-19 7 1,-15 6 2,-3 5-1,2 6-2,9 1-23,15 6-25,14 2-72</inkml:trace>
  <inkml:trace contextRef="#ctx0" brushRef="#br1" timeOffset="168495.6374">18332 9833 481,'6'-47'65,"-6"26"7,-7 6-4,-11 4-12,-5 11-6,-5 11-14,0 15-6,2 15-8,6 9-7,9 5-7,11-3-5,8-3 0,13-7-3,11-7-9,7-8-7,8-9-21,4-5-48,0-7-50</inkml:trace>
  <inkml:trace contextRef="#ctx0" brushRef="#br1" timeOffset="169074.6705">18755 9733 621,'-9'-28'85,"9"19"-18,10 9-10,2 14-25,-3 14-6,5 11-8,0 8-7,7-1-6,6-4-2,4-4-2,4-5-2,0-7-12,-6-5-12,-1-5-10,-7-2-24,-5-3-47,-5-3-88</inkml:trace>
  <inkml:trace contextRef="#ctx0" brushRef="#br1" timeOffset="169369.6873">19151 9936 299,'-7'-8'295,"0"7"-242,-3 2-1,2 11 2,4 6-1,4 3-14,10-3-25,17-3-4,9-5-1,6-7-4,1-5-3,-6-9 4,-7-5-13,-12-1 3,-15-2-6,-11 3-6,-18 3-11,-9 2-14,-5 1-10,0 3-3,8 4-19,6 3-51,11 1-129</inkml:trace>
  <inkml:trace contextRef="#ctx0" brushRef="#br1" timeOffset="169777.7107">19682 9923 518,'-26'-28'88,"3"15"-67,-2 8 20,-2 5 14,-1 6-3,5 9-16,8 5-16,11 0-10,10 1-1,16-6-5,10-7 2,6-7-3,2-3-2,-4-8-9,-4-2 2,-10 1-3,-10 2 1,-7 7 7,-5 5 0,-5 13 1,-4 8 5,4 11 2,3 5-3,4 6-1,7-1-2,-1-3-1,-2-2 5,-6-6-3,-8 0-2,-11-7 1,-9-3 0,-8-8-6,-7-4-9,0-5-5,-1-5-17,2-2-28,6 0-22,0-9-91</inkml:trace>
  <inkml:trace contextRef="#ctx0" brushRef="#br1" timeOffset="170160.7326">19983 9918 715,'30'-6'26,"-15"12"-20,-9 13 27,-6 7 12,-1 2-9,-8-1-6,3-4-17,1-7 1,3-5-7,-1-6 4,1-5-4,2-5-2,0-8-3,0-8 3,5-7 0,7-5-8,6-4 4,9 2-4,7 7 5,-1 10-2,1 14 2,-2 11-3,-5 17-3,1 12 5,-2 4-18,0 1-12,-3-3-22,-1-11-23,-4-10-30,-13-14-80</inkml:trace>
  <inkml:trace contextRef="#ctx0" brushRef="#br1" timeOffset="170348.7434">20374 9728 595,'130'11'118,"-52"7"-23,-6 12-21,-10 11-20,-20 6-28,-18 5-10,-14 3-11,-10-3-7,-8-4-11,-10-9-19,-4-9-16,-1-7-18,3-9-69</inkml:trace>
  <inkml:trace contextRef="#ctx0" brushRef="#br1" timeOffset="173093.9003">1636 10991 451,'-15'19'56,"11"-4"-2,6 5 5,10 7 1,6 6-14,6 6-26,1-1-7,0-2 1,-3-5 5,-3-9-4,-5-4 3,-6-7-3,-6-7 4,-2-4-9,-5-2-8,-7-8 3,-8-5-3,-3-4 3,-3-6-3,0-2-5,3-8 3,7-5-2,10-5-9,9-4 7,15 2-3,11 7-7,6 13 8,2 10-4,3 15-3,-3 8 3,-3 12-1,-5 7 1,-7 8 4,-9 1-4,-6 2 14,-7 0-7,-1-7 5,-7-3 8,1-6-11,1-7 14,6-4 6,0-4 0,9-3 2,5 0-4,3-2-3,2 2-2,1-2-11,0 1-1,-1 0 1,2 1-3,-1-2-2,4 0-14,-3 2-23,0 1-11,-4 0-32,-5 2-51,-1 0-398</inkml:trace>
  <inkml:trace contextRef="#ctx0" brushRef="#br1" timeOffset="173469.9214">2285 11128 334,'28'18'219,"-13"-5"-200,0 7 23,1 5 10,-1-1-5,-1-3-11,0-7-9,-4-4-4,-3-6 0,-4-3-5,-3-2 11,-5-10-14,0-6-8,-8-7-7,1-3 0,-3-2 3,-1-2-1,1-3-3,3-5-2,4 2-6,8 6 8,6 11-3,10 16-4,8 11 3,9 16 4,5 13 3,6 4 0,5 0 1,0-2-4,0-6 1,-6-7-4,-7-6-9,-7-6-21,-9-4-24,-10-5-17,-10-4-36,-5 0-239</inkml:trace>
  <inkml:trace contextRef="#ctx0" brushRef="#br1" timeOffset="173642.9313">2417 11188 621,'-25'-15'68,"22"6"-9,8 0 13,13 0-19,7 1-21,9 3-24,7 4-5,4 1-9,1 0-15,-1 3-30,-2 3-34,-6-2-29,-7 0-91</inkml:trace>
  <inkml:trace contextRef="#ctx0" brushRef="#br1" timeOffset="173990.9512">2924 11203 726,'-5'-20'43,"-5"-1"7,1 0 0,-2-2-17,-3 2-11,2-2-12,4 0-10,1 1 2,7 5-3,1 4-1,7 9-2,8 6-1,2 11 5,8 13-3,5 3 6,6 2-5,8-7 1,0-7 1,8-9 1,-2-7 1,-5-4 0,-4-9 0,-8-7-2,-10 0 2,-11-5 2,-10 3 0,-7-2 1,-11 0-4,-4 2-1,0 0-15,2 2-30,6 5-46,4 2-55</inkml:trace>
  <inkml:trace contextRef="#ctx0" brushRef="#br1" timeOffset="174193.9633">3325 10883 632,'19'34'97,"-5"-15"-42,5 4 4,-1 6-3,1 5-19,2 1-19,1 2-11,5-5-5,-2-3-10,2-6-11,1-8-13,-5-3-24,-2-8-40,0-4-42,-5-11-449</inkml:trace>
  <inkml:trace contextRef="#ctx0" brushRef="#br1" timeOffset="174454.9782">3766 10934 514,'-27'-8'113,"4"8"-82,-5 11 20,-1 11 7,-6 7-6,-3 7-23,2 2-13,4-2 1,13-9-3,9-6-2,10-7-2,10-6 7,11-5 3,12-3 3,9-12-7,8-4-8,0-4-1,0 3-5,-6 5-4,-6 6-6,-10 6-24,-4 6-12,-5 6-28,-9 3-72,0 2-130</inkml:trace>
  <inkml:trace contextRef="#ctx0" brushRef="#br1" timeOffset="177864.1732">17216 10813 196,'-36'-43'237,"17"23"-175,-1 5 15,-1 9-1,-2 6-14,1 7-16,3 14-16,8 8-4,7 11-2,7 2-11,11 1-4,9-5-2,8-9-4,11-12 1,12-17 3,5-11-4,1-15 0,2-9-4,-12-8 6,-12-3-3,-12-2-2,-14 3-5,-12 2 3,-13 7-4,-15 7-3,-9 9 1,-5 11-3,0 8-3,4 5 1,6 11-11,11 5-16,11 10-31,10 2-62</inkml:trace>
  <inkml:trace contextRef="#ctx0" brushRef="#br1" timeOffset="178196.1922">18218 10708 541,'-50'-40'60,"22"22"-34,-1 7 40,1 7-6,1 4-17,3 12-25,4 12-4,6 6 3,7 8-4,10 4-7,15-2 0,10 2-1,9-6-7,6-1 0,5-8-25,1-4-8,-1-8-15,-4-5-23,-7-7-67</inkml:trace>
  <inkml:trace contextRef="#ctx0" brushRef="#br1" timeOffset="178464.2075">18463 10673 565,'-2'-19'97,"-1"14"-45,3 5 12,0 7-8,0 11-10,0 10-18,3 8-12,9 6-8,4 0-8,5-2 3,4-4-6,5-5-12,-1-5-11,0-4-20,-4-4-34,-3-6-56,-4-7-326</inkml:trace>
  <inkml:trace contextRef="#ctx0" brushRef="#br1" timeOffset="178805.2271">18927 10898 583,'-54'5'101,"29"0"-54,7 5 10,5 4-8,11 2-21,3 0-15,18-2-8,12-3-3,9-8 6,5-4-10,-4-7 2,-6-7-8,-11-1 8,-12 0-5,-9-1-3,-6 1-4,-13 2-15,-6 2-12,-4 2-21,-1 2-4,1 5-48,6 2-122</inkml:trace>
  <inkml:trace contextRef="#ctx0" brushRef="#br1" timeOffset="179253.2527">19396 10867 651,'-11'-44'28,"0"29"10,-5 10 28,-5 6-8,-5 12-21,6 7-15,7 2-11,10 2 0,8-2-4,12-3-1,9-5-5,3-8 2,2-6-6,2-1 0,-5-8-12,-6-5 3,-7 2 1,-7 5 1,-3 2 8,-4 5-4,0 10 4,1 8-2,2 9 5,2 9-3,1 2 4,-1 2 1,-2 0 0,-4-2 10,0-3-1,-14-3-6,-2-3 1,-5-3-4,-4-3-2,0-5-3,-1-2-5,-2-4-9,2-5-21,2 1-16,2-3-25,6 0-35,2-4-445</inkml:trace>
  <inkml:trace contextRef="#ctx0" brushRef="#br1" timeOffset="179695.278">19803 10849 614,'-2'-16'47,"-2"16"-18,-1 12 38,1 12 7,3 6-29,2 2-22,10 0-8,5-5-5,-1-7-3,-3-4 2,-3-8-5,-2-4-1,-5-4 3,-1-2-2,0-9 1,2-10 0,2-4-3,7-5 2,7-2 4,5 4-2,6 3 0,5 7 5,1 12-1,-3 9-4,-4 13-3,-2 12-3,-4 2-3,-1 6-11,-1-2-24,-1-9-14,-8-4-13,-5-13-60,-7-8-54</inkml:trace>
  <inkml:trace contextRef="#ctx0" brushRef="#br1" timeOffset="179905.29">20318 10620 542,'123'6'274,"-50"13"-214,-3 12-12,-10 16 14,-19 8-25,-16 5-37,-15 3 0,-5 2 0,-5-4 0,-12-4 0,-4-11-4,-4-6-25,1-8-25,1-7-22,-1-6-69,2-8-403</inkml:trace>
  <inkml:trace contextRef="#ctx0" brushRef="#br0" timeOffset="183825.5142">20504 8082 375,'-15'-3'72,"10"0"-1,5 1-14,4-1 1,9-1-3,9 0-17,6 2-21,9 0-3,6 0 2,3 1-8,4 1 0,-1 0-9,-2 3 8,-8 1 0,-4 2 2,-8 1 3,-9 1-4,-4 0 3,-3 1 2,-4 3-4,1 4-1,-2 1 0,-2 4-5,3 3 6,-2 3-4,3 4 6,1 5-8,1 2 4,3 4-1,-2 6-2,3 6 0,1 0 3,0 4-7,3 1 3,0 1-1,6 2-1,-2 4 4,0 7-4,-2 4 3,-5 0-2,-2-1 0,-3-3-2,-3-5-1,-1-3 1,-4-2 8,2-7-8,-2 0 0,1-3-5,3 0 8,2-1-2,-2-2-1,-1-2-1,1-3-1,-5-3 2,1-5 0,0-4-1,2-9 1,-1-8 0,1-6 1,2-5-4,-3-5 3,-2 0 2,-1-3-2,-2-1 0,-6 0 0,-5-1 1,-4 5 5,-5 1-6,-2 7 0,1 2 2,3 1-4,4-1 0,4-3 4,8-1-20,3-4-16,2-2-18,12-2-23,2-9-94</inkml:trace>
  <inkml:trace contextRef="#ctx0" brushRef="#br0" timeOffset="184554.5559">21270 8722 454,'-19'11'96,"10"-10"-32,2-1-4,3 0 10,0 0-13,2-5-19,2 1-8,8-5-3,10-3-9,8-6-4,13-4-5,6-4-5,3-3-2,-1 2-2,-4 0-14,-5 7-5,-9 4-12,-11 6-23,-3 7-38,-9 3-67</inkml:trace>
  <inkml:trace contextRef="#ctx0" brushRef="#br0" timeOffset="185248.5956">21846 8229 376,'-8'-32'103,"4"23"12,2 3-23,2 5-18,0 2-40,1 12-9,6 13 7,1 10-12,5 7 0,7-2-2,-1-8-7,5-9-4,-1-7-5,-2-9 2,1-8 3,-1-9-4,-1-9 4,-2-11-8,-5-2-1,-6-4 0,-6 2 1,-1 4 1,-4 7-4,0 8 5,4 7 0,0 7-1,0 10-4,4 9 2,3 4 1,4 3 1,4-4-2,2-4-10,-1-3-13,0-2-2,0-2-23,-2-1-28,0-1-3,-6 2-46,-1 2-134</inkml:trace>
  <inkml:trace contextRef="#ctx0" brushRef="#br0" timeOffset="185558.6133">22374 8662 435,'11'15'96,"-11"-15"-38,0-8 33,-7-8-35,-4-8-19,-8-6-22,-3-9-9,-1-4 0,1-5-6,4-8 2,5 0 1,8 1-9,5 7 3,9 11 1,8 10 1,6 12-4,2 7 9,4 8-1,-4 12-2,-3 4-3,-7 7-3,-7-1 6,-7 1-5,-2-2 4,-12-6 9,-4-1-8,-5-7 3,-2-5-11,6-2-15,4-6-35,6-1-18,6-5-102</inkml:trace>
  <inkml:trace contextRef="#ctx0" brushRef="#br0" timeOffset="186132.6462">22854 8219 313,'24'27'119,"-14"-16"-31,1 1 6,-3-3-15,1-3-20,-5-4-12,0-2-2,-2-9-9,-2-5-7,-8-10-14,-7-4-6,-13-6-7,-5-3 6,-6-2-11,-3-2 10,5-1 1,0-4-6,10 0-2,8 5 3,10 4-4,9 5-3,13 9 1,10 3 2,11 9-4,11 8-3,4 3-21,0 14-19,-4 9-37,-17 5-84</inkml:trace>
  <inkml:trace contextRef="#ctx0" brushRef="#br0" timeOffset="186486.6663">22560 7992 577,'-1'-6'99,"18"-5"-96,13 0 37,18-2 25,11 2-11,9 5-30,1 6-18,-8 9-7,-8 14-21,-8 8-21,-11 7-31,-6 3 6,-11-2 7,-7-5 28,-1-4 15,-4-12 25,1-7 34,-3-8 23,1-5-2,-4-7-13,-4-8-5,-1-2-8,-11-5-7,5-4-4,-4 0-3,3-2-6,9-3-8,1 0-7,4 4 1,8 7-7,3 8 4,5 9-14,8 5-10,1 7-24,5 7-31,-4 1-43,-7-2-81</inkml:trace>
  <inkml:trace contextRef="#ctx0" brushRef="#br0" timeOffset="186775.6829">23407 7997 611,'-15'-2'49,"5"-1"2,-2 3 27,1 0-23,0 8-22,1 4-19,3 2-6,6 6-2,3 0-2,15-2-1,9-3-3,8-5-3,4-8 5,-3-6-3,-6-10-6,-7-7 2,-10-3 5,-11-1-2,-6-1-8,-16 2-3,-7 2 4,-5 5-9,-2 4 9,3 5-10,4 6-13,7 2-24,10 3-32,5 5-102</inkml:trace>
  <inkml:trace contextRef="#ctx0" brushRef="#br0" timeOffset="187196.707">23555 7918 285,'40'21'362,"-23"-6"-327,2 2 0,-2-1 24,1 3-8,-4-3-20,-6-4-17,-3-1-2,-3-5 0,-2-3 1,0-3-6,-2-5-4,-1-5-2,-1-4 1,0-2-2,0-5 3,3-2-3,1-1-5,8 4 9,5 5-6,1 8 4,2 7 6,-1 6-2,1 10-1,1 2-2,-2 0-3,-2-5 3,-1-5-2,-1-6 4,0-2-1,6-6 1,2-5-2,2-2-6,1 0 6,-3 2-5,-19 11 3,44-4-1,-19 12-27,3 8-15,-1 5-49,3 0-101</inkml:trace>
  <inkml:trace contextRef="#ctx0" brushRef="#br0" timeOffset="187939.7495">22602 8787 188,'-5'-22'333,"-4"16"-284,-3 6-18,0 5 1,1 14 22,0 11-9,3 12-15,8 6-6,6-1-6,13-4-4,7-9-2,9-13-12,7-13 7,5-10-6,8-17 3,-2-10-1,-6-9-6,-15-5 6,-17-2-8,-15 1 6,-23 4-6,-15 7 6,-13 7-3,-8 9 2,2 10 2,8 7 0,12 2 0,14 9-2,12 2-12,11 4-19,13-1-27,13 0-42,10-2-80</inkml:trace>
  <inkml:trace contextRef="#ctx0" brushRef="#br0" timeOffset="188229.7661">23107 8659 530,'-4'-51'90,"-8"32"-23,5 6-8,0 9 14,-4 7-26,6 14-17,-1 11-7,6 12-7,8 3-4,9 0-2,13-4-4,6-3-7,1-7 6,-1-6-15,-7-7-5,-4-8-12,-1-3-11,2-4-21,0-1-24,0-2-18,-9-9-113</inkml:trace>
  <inkml:trace contextRef="#ctx0" brushRef="#br0" timeOffset="188417.7769">23360 8632 551,'0'-20'129,"0"17"-83,4 3 9,3 8 2,5 10-9,0 7-20,2 6-12,7 7-13,1 2-9,7-1-9,1-6-6,-1-6-12,0-11-24,-5-5-38,-8-11-68</inkml:trace>
  <inkml:trace contextRef="#ctx0" brushRef="#br0" timeOffset="188605.7876">23478 8487 689,'64'-7'109,"-15"12"-59,8 10-14,7 7-20,-2 11-7,-4 8-3,-6 6-5,-6 3-9,-10-2-17,-10-2-8,-8-4-13,-14-6-36,-5-6-55</inkml:trace>
  <inkml:trace contextRef="#ctx0" brushRef="#br1" timeOffset="218943.5228">891 11973 221,'-22'-10'65,"-1"0"16,6 2-3,0-2-2,1 1-16,1 0-19,3 4-3,2 5-12,2 4 6,7 12 3,1 9-15,3 9-8,11 5 1,5 3-5,3-4 1,4-9-5,3-10 10,1-13-2,3-10-2,-1-15-7,-5-8 1,-6-3-1,-8-3 2,-11 0-5,-7 5-1,-12 2-4,-10 5-8,-2 2-5,-6 4 14,1 5-25,2 5 16,5 4-43,12 1-5,11 7-30,10 5-77</inkml:trace>
  <inkml:trace contextRef="#ctx0" brushRef="#br1" timeOffset="219256.5407">1228 11994 490,'-30'-11'84,"19"4"-37,5 3-4,6 4 5,0 1 1,8 9-21,8 3-3,7 3-10,7-1 0,6-3-11,5-3 1,1-5 0,-2-4 1,-2 0-2,-8-5-5,-7-4 1,-10-2-8,-8 1-13,-5 0-12,-11 0-8,-5 0-22,-2-1-32,2 0-120</inkml:trace>
  <inkml:trace contextRef="#ctx0" brushRef="#br1" timeOffset="219472.5529">1717 11839 612,'34'6'28,"-27"-1"-3,-1 6 39,-3 4-6,2 4-29,4 3-20,6 1-1,5-4-5,8-1 2,2-5-6,2-2-8,-3-5-10,-2 0-21,-7-4-25,-2-2-35,-6 0-96</inkml:trace>
  <inkml:trace contextRef="#ctx0" brushRef="#br1" timeOffset="219661.5639">1652 11885 669,'-18'-2'98,"20"-11"-61,13-7 15,12-4-31,8-1-15,4 3-2,3 2-6,-1 4-9,-3 7-16,-3 2-31,-2 7-41,-7 3-54</inkml:trace>
  <inkml:trace contextRef="#ctx0" brushRef="#br1" timeOffset="220052.5859">2260 11988 521,'42'53'68,"-27"-38"-4,0-3-7,-2-3-5,-3-5-18,-6-3-18,-4-3-2,-1-8 5,-12-4-13,-2-4-6,-8-6-4,0-2 2,-2-3 1,1-2-6,10-6-7,7 1-4,7 2 7,9 8 9,4 12-4,4 9 0,4 6 6,1 11 0,3 9 0,-3 3 0,-2-1-1,-10 5 3,-4-8-3,-6 2-1,-6-4 2,-2-10-10,-4 0-27,2-4 2,-6-4-21,-2-1-29,2-7-47,5-3-181</inkml:trace>
  <inkml:trace contextRef="#ctx0" brushRef="#br1" timeOffset="220291.5999">2442 11837 508,'37'31'99,"-21"-13"-36,3 0 0,-1 4 10,3-2-23,5-7-29,3-2-10,1-10 2,3-1-4,-4-8-5,-1-4 3,-5-3-9,-3 0 0,-4-2-5,-1 3-17,-9 0 0,-4 1-33,-6 2-36,-9 1-55,0-1-332</inkml:trace>
  <inkml:trace contextRef="#ctx0" brushRef="#br1" timeOffset="220479.6107">2805 11782 480,'15'26'138,"-5"-13"-63,2 4-1,-1 3 4,2 1-31,0 3-29,10-1-10,7 0-9,2-3 2,2-5 0,-5-2-14,-6 1-20,-4 0-19,-7 1-38,-8 0-30,-4-7-405</inkml:trace>
  <inkml:trace contextRef="#ctx0" brushRef="#br1" timeOffset="220674.6213">2849 11809 667,'-5'-10'101,"5"4"-68,6-2 5,7 0 7,5 0-25,6-2-12,3 1-7,8 2-2,1 4-9,-1 2-32,-1 1-50,-6 0-56,-6 0-472</inkml:trace>
  <inkml:trace contextRef="#ctx0" brushRef="#br1" timeOffset="221333.659">3778 11761 535,'-12'-24'80,"10"14"-22,2 7-5,1 5-12,7 11-4,3 10-4,5 10-11,0 6-11,5 2-4,4-4-4,1-2-6,3-3 1,-2-7-10,-4-2-20,-1-8-26,-3-3-25,-3-3-40,-2-6-197</inkml:trace>
  <inkml:trace contextRef="#ctx0" brushRef="#br1" timeOffset="221696.6803">4148 12017 628,'0'-9'59,"-6"1"-7,-4-3 2,3-3-2,-1-3-22,3-5-19,1-3-6,2-2 0,2 0 8,1 7-12,5 6 4,2 7-5,7 7-2,6 14 3,6 7 2,6 8-4,5-2 1,7-2-2,1-9 2,2-8 5,-5-5-4,-6-4 3,-11-6-3,-6-5-1,-11-9 7,-9 1-4,-2-6 4,-15 2-7,-1 1-5,-1-2-15,2 2-10,6-1-26,7 8-29,4 5-28,5 6-91</inkml:trace>
  <inkml:trace contextRef="#ctx0" brushRef="#br1" timeOffset="222369.7188">5329 11745 448,'-37'-21'54,"10"13"-8,0 8 6,-1 11-7,0 4-6,4 7-9,7 1-8,7 0-8,10 2-8,8-4 5,12-2-4,15 2-2,10-8-3,12 0-2,3 1-2,-9-3 7,-9-1-5,-19 0-1,-10 1 3,-11 1 2,-10 2-1,-11 0-1,-7 0-2,-4-3 2,1 0-10,3-4-13,7-1-20,9 0-12,10-5-38,5-2-31,9-7-123</inkml:trace>
  <inkml:trace contextRef="#ctx0" brushRef="#br1" timeOffset="222653.735">5585 11944 154,'33'-3'207,"-17"3"-122,-1 1 17,2 9-23,3-3-13,2 0-17,4-5-20,0-2-8,0-5-7,-1-5 2,-7-2-7,-8-5 5,-5 2-1,-5-2-9,-7-2-1,-8 1 2,-8 2-6,-4 7-4,-2 4-1,-3 5-3,3 14 1,1 3-14,6 1 3,6 4-11,9-1-11,7 3-17,9-4-60,10-2-135</inkml:trace>
  <inkml:trace contextRef="#ctx0" brushRef="#br1" timeOffset="223115.7613">6063 12004 526,'-4'12'71,"4"-10"-15,0-2 6,1 0 2,-1-3-24,-2-6-19,-5-2-3,-2-5-5,2-7-4,-5 0-2,3-5 2,-1 1-2,5-2-4,5 2-6,2 0 5,13 6-9,8 6-11,6 7-17,7 8-11,4 2-30,1 9-13,2 0-86</inkml:trace>
  <inkml:trace contextRef="#ctx0" brushRef="#br1" timeOffset="223384.7769">6386 11689 604,'8'7'57,"-1"7"-18,1 7 12,0 11 1,2 10-22,0 0-18,3 2-11,3-8-1,4-9-14,1-8-16,0-4-17,-5-9-11,-7-4-33,-5-4-119</inkml:trace>
  <inkml:trace contextRef="#ctx0" brushRef="#br1" timeOffset="223754.798">6296 11808 505,'-4'-30'157,"20"4"-91,12 0-5,6 0-10,-1 2-28,-1 6-15,-3 6-8,0 5-6,-2 5-15,-3 2-23,-1 2-26,-4 4-4,-4 3-35,-3 0-58,-4 0 28,1 3 83,-2-3 42,0 4 60,0 4 83,1 0-22,-1 6-15,-2 5-27,-1 7-15,0 1 9,-1-1-11,2-6-8,4-7-25,6-6-3,3-3-4,0-7-6,7-5-2,3-1-3,6-4-11,-1-8-11,1-3-24,-7-2-30,-9-3-11,-6 3-85</inkml:trace>
  <inkml:trace contextRef="#ctx0" brushRef="#br1" timeOffset="223928.8079">6745 11855 137,'-15'5'411,"15"-9"-370,12-7-3,5-2 8,5-1-7,1 1-29,0 3-6,-7 4-12,-5 3-28,-6 3-35,-5 0-47,-7 2-186</inkml:trace>
  <inkml:trace contextRef="#ctx0" brushRef="#br1" timeOffset="224075.8163">6699 11762 425,'-28'-29'173,"24"9"-135,5-2-7,15-2 12,6-2-9,8 2-17,2 4-17,0 8-1,-3 11-24,-4 8-34,-1 9-61,-6 6-370</inkml:trace>
  <inkml:trace contextRef="#ctx0" brushRef="#br1" timeOffset="224390.8339">7059 11910 598,'42'16'29,"-21"-16"4,-5 0 1,-5-7 7,-7-2-20,-4-6-13,-7-5 0,-11-3-13,-6-3 6,-2-1-10,-1-1 3,3-3 5,4 4 3,7 2-4,7 9 7,6 6 5,11 8-7,12 3-1,12 10 1,9 6-1,5 5-3,3 6 3,-3 3-1,-8 1 2,-13 5-6,-13-3 4,-15-2 0,-10-2 1,-11-7-5,-5-2-10,-2-8-2,-1-5-6,4-7-25,3-2-31,1-7-104</inkml:trace>
  <inkml:trace contextRef="#ctx0" brushRef="#br1" timeOffset="225042.8712">7989 11875 200,'0'-41'78,"-7"17"-7,-2 5-1,-3 3 14,0 3-9,-2 5-13,0 5-3,0 3-6,0 15-16,4 12-8,5 8-6,4 4-3,4-3-7,16-5-10,5-12 2,9-7-3,3-12 1,2-11 1,0-9-4,-3-7 1,-8-1 3,-14-4-12,-13 3 3,-7 2-1,-18 3-2,-5 7-6,-4 6-5,1 6-3,6 5-4,10 5-8,10 8-6,8 9-26,15 4-56,12 5-202</inkml:trace>
  <inkml:trace contextRef="#ctx0" brushRef="#br1" timeOffset="225426.8932">8392 11981 517,'-20'-2'63,"-1"-12"-22,-5-4 7,0-7-5,-5-2-2,3-7-19,10-4-11,10-1-5,8 2-5,4 11 1,11 6-4,5 11 1,6 7-2,3 4-9,1 11-1,-2 7-7,-4 3 2,-6 4 5,-6 1 6,-7-1 10,-2-3-2,-3-2-5,0-3 4,-2-6 5,1-3-4,1-6 17,0 2 5,6-4 7,3 1-8,4 0 13,1-3-24,2 0 8,2 0-20,4-5 9,5-2-15,1 0 8,3-5-27,-1 1-12,1 0-16,-8 4-17,-5 3-50,-9 1-374</inkml:trace>
  <inkml:trace contextRef="#ctx0" brushRef="#br1" timeOffset="225810.9156">8726 11859 222,'28'32'355,"-7"-18"-282,4 1 3,1 2-22,0 0-29,1-4-17,-3-4 1,-5-6-12,-5-3 9,-6-6-9,-8-4-9,-5-5-13,-12-2-9,-8-4-2,-5-1 26,-4-3 5,0-4 4,1-5 5,5 3-1,10 0 10,11 7-5,8 6 11,15 4-6,12 5 8,10 3 4,6 6-4,4 9-9,1 7-9,-6 10 1,-6 4-3,-8 5 1,-10 3-3,-11-2 0,-8 0-1,-10-7-4,-8-5 1,-3-5-10,-1-3-5,0-6-19,3-5-14,3-4-16,4-3-62</inkml:trace>
  <inkml:trace contextRef="#ctx0" brushRef="#br1" timeOffset="226035.928">9129 11748 547,'11'30'100,"-7"-11"-84,-2 10 9,1 3 27,1 1 0,8-3-27,9-6-20,9-9-9,5-2 4,4-6-5,0-7-1,-5-1-12,-4-10-25,-8-4-16,-8 2-54,-13 1-141</inkml:trace>
  <inkml:trace contextRef="#ctx0" brushRef="#br1" timeOffset="226200.9379">9219 11871 478,'-6'-3'150,"16"-10"-130,11-2 0,3-1 22,2-1-8,-3 4-32,-2 4-6,-5 1-24,-4 5-26,-9 3-54,-3 0-207</inkml:trace>
  <inkml:trace contextRef="#ctx0" brushRef="#br1" timeOffset="226346.9463">9189 11772 458,'-3'-34'72,"16"9"-43,5 1 13,9 2-10,1-1-13,2 7-5,-2 7-13,-6 7-20,-6 9-33,-1 11-71</inkml:trace>
  <inkml:trace contextRef="#ctx0" brushRef="#br1" timeOffset="226715.9673">9535 11991 446,'45'30'121,"-32"-27"-80,-3-7-17,-6-8 19,-4-6-1,-4-7-16,-7-5-15,-5-3 6,2 0 2,1-4-10,4 2-7,8 4 1,4 6-2,7 7 0,7 6-1,2 5 0,3 7-1,4 2-7,-2 11-25,-3 6-3,-5 2 8,-6 6-22,-8 2 3,-3 2 14,-11-1 7,-6-4 16,-1-2 20,4-9 28,6-4 17,6-5 6,3-5 0,7-1-6,12-6-14,9-1-19,11-3-2,5 0-9,2 1-1,-4-2-12,-4 5-9,-5 6-24,-5 5-22,-5 14-54,-5 9-93</inkml:trace>
  <inkml:trace contextRef="#ctx0" brushRef="#br1" timeOffset="228090.046">18041 11610 417,'-3'-27'74,"-5"16"-31,-4-1 31,-2 5-2,-3 2-12,-3 6-21,-1 14-16,0 9 0,2 13-3,8 2-1,11 0-6,8-1-5,19-8-6,12-12 8,9-9-9,9-9 5,2-10-3,-1-11 0,-2-7-8,-9-1 1,-15-4 0,-14 0 2,-18 2-4,-15-2-6,-20 1-3,-12 6-2,-10 3 12,-4 11 3,-3 11-1,5 1-12,11 8-2,14 5-31,22 1-26,12 5-79</inkml:trace>
  <inkml:trace contextRef="#ctx0" brushRef="#br1" timeOffset="228431.0653">18831 11495 586,'-46'-23'70,"23"10"-28,0 5 16,0 7 0,1 2-18,4 11-17,3 7-3,7 8-7,6 9-1,3 7-9,13 2 1,5 0-4,9-1-3,5-2-6,2-8-5,6-4-8,-1-7-1,-3-7-20,-1-4-32,-5-9-5,-9-3-49</inkml:trace>
  <inkml:trace contextRef="#ctx0" brushRef="#br1" timeOffset="228757.0836">18999 11679 542,'11'22'75,"-1"-9"-34,3 1 27,5 0-1,-2 1-27,1-2-20,0-4-9,-3-3-4,-5-3-2,-2-3-2,-3-5 2,-2-5 0,-2-3 0,0-4-3,0-2 1,5-5-2,7 1 3,6 0 3,4 6 0,1 8-1,-1 9-4,-1 6-6,-3 13 6,-2 6-5,-4 2-16,-2 2-10,-3-4-34,0-6-44,-3-9-83</inkml:trace>
  <inkml:trace contextRef="#ctx0" brushRef="#br1" timeOffset="228952.0953">19467 11488 688,'125'5'116,"-63"6"-72,-11 14 0,-15 10-9,-16 9-19,-11 8-11,-6-2-5,-3-2-6,-6-8-17,-5-3-1,0-11-20,-2-3-42,1-10-71</inkml:trace>
  <inkml:trace contextRef="#ctx0" brushRef="#br3" timeOffset="247179.1378">1773 12597 335,'-22'-49'102,"13"29"-16,1 2-1,1 3-16,1 3-26,2 5-9,3 5-9,1 2-2,3 10 3,5 13-6,2 9-4,8 13-6,6 4 1,3 3-9,1 1 2,0-5 2,-6-5-7,-3-4 4,-5-5-3,-2-7 0,-2-6-3,0-7-18,-3-6-21,1-8-34,-2-4-21,2-11-121</inkml:trace>
  <inkml:trace contextRef="#ctx0" brushRef="#br3" timeOffset="247657.1652">2085 12790 33,'22'36'542,"-13"-22"-508,-2-3 29,-2-6 25,-4 2-30,-1-2-29,0-2-11,0-3-1,-1 0-8,-4-6-7,-2-4 2,-2-2-2,1-4 1,2-4-3,0 0-1,6-2 1,-1 3-1,1 5-1,0 5 2,7 7 4,7 4-3,6 12-1,8 6 1,4 7-2,4 1 2,1-1-1,-1-8 2,-2-7 1,-4-8 0,-3-5 6,-7-12-2,-4-5 0,-5-7 0,-8-2-1,-4-1 1,-12-2-5,-4 0-2,-2 0-5,1 2-9,1 5-17,6 7-16,6 7-34,5 7-38,10 2-79</inkml:trace>
  <inkml:trace contextRef="#ctx0" brushRef="#br3" timeOffset="248055.1879">2864 12529 727,'6'-41'21,"-10"24"-10,-9 2 37,-2 8-4,-3 7-23,-2 6-13,-1 13-3,1 3 3,3 8-6,4 0-5,6 2 3,7-1-6,9-4 7,12-3-4,8-2 0,7-3-8,2 1 11,-1 0-6,-5-1 8,-7 1-3,-8-3 0,-6 1 4,-9-3-10,-3-1-2,-8-2-10,-5-2-7,-5-3-13,-2-3-7,0-4-4,1 0-35,2-1-77</inkml:trace>
  <inkml:trace contextRef="#ctx0" brushRef="#br3" timeOffset="248297.2018">3144 12613 557,'5'9'70,"-5"3"-33,-8 2 31,-1 6 2,1 7-36,3 3-19,2 0-12,4 2 1,13-6 2,6-5-5,8-6-2,2-10-12,4-5-13,0-6-30,-2-6-37,-5-4-43</inkml:trace>
  <inkml:trace contextRef="#ctx0" brushRef="#br3" timeOffset="248450.2105">3238 12721 459,'-24'-4'196,"15"-3"-158,4-4 15,5-2-3,0-2-31,9 0-23,4 1-37,0 1-40,1 2-77</inkml:trace>
  <inkml:trace contextRef="#ctx0" brushRef="#br3" timeOffset="248601.2192">3202 12597 232,'-17'-21'269,"14"-1"-252,5-3 26,8-2-9,6 1-22,6 0-39,4 5-163</inkml:trace>
  <inkml:trace contextRef="#ctx0" brushRef="#br3" timeOffset="249352.2621">3592 12560 435,'4'18'146,"-4"-4"-132,2 4 30,-1 4 39,2 3-27,3 4-40,1 0-12,1-1 6,-1-7-1,2-6-1,-3-6 4,-1-6 2,-3-1 5,-2-2-5,-2 0-10,-6-5 0,-2-6-2,-4-4 6,2-5-9,-1-4 4,1-2-7,3-6 7,5 2-7,4 0-1,5 5 2,8 7-2,4 5-4,4 7-10,3 6-11,-2 9-5,-3 10-2,-3 5 13,-7 5 18,-7-1 6,-2-1 0,-3-6 19,-4-5 5,-1-5-1,2-6 2,2-3-4,3-2 0,1 0-7,4-1-2,1 0-4,5 1-8,2 0 2,1 1 0,5 3-2,0 2-15,1 0-9,4-1-19,0-5-20,4 0-16,0-4-111</inkml:trace>
  <inkml:trace contextRef="#ctx0" brushRef="#br3" timeOffset="249577.275">4081 12466 810,'7'-17'34,"-4"16"-37,0 1 45,2 13-3,-1 11-27,3 13-10,3 9-1,1 5 2,4 0-7,5-4-12,2-8-5,1-7-2,1-9-25,-4-7-41,-5-9-36</inkml:trace>
  <inkml:trace contextRef="#ctx0" brushRef="#br3" timeOffset="249768.2859">4063 12507 279,'-38'-31'454,"35"22"-387,3 2 4,8-1 2,8-1-26,4 2-35,5 0-11,5 5-1,2 1-2,3 1-24,1 0-38,-2 4-30,-5 2-84</inkml:trace>
  <inkml:trace contextRef="#ctx0" brushRef="#br3" timeOffset="251743.3989">2102 13440 559,'0'27'44,"3"-11"-35,4 4 53,4 7-2,5 5-26,5 5-22,3 1-6,-1-2 0,0-6 1,-2-4-7,-2-9 5,-4-9-4,-5-8-5,-4-7-21,-6-7-20,-3-5 7,-11-1-6,-7-5-3,-6-6 26,-6-5 18,1-4 7,2-3 17,6 3 9,12 1-2,6 8 8,6 4 7,14 5 4,8 5-14,9 6-17,11 11-14,7 3 2,3 16-2,3 7-2,-4 7 0,-6 6-6,-11 3 5,-14 6 2,-17 1 1,-10-1 0,-12-1-6,-10-6-7,1-6-10,1-6-23,4-11-25,5-7-37,7-8-109</inkml:trace>
  <inkml:trace contextRef="#ctx0" brushRef="#br3" timeOffset="251995.4133">2705 13419 387,'2'8'302,"-2"0"-278,0 2 6,0 9 24,0 8-12,3 8-17,4 5-11,5 2-4,3-1-7,4-4-2,3-5-2,1-5-10,1-9-11,1-7-25,2-11-23,-2-6-35,-2-11-94</inkml:trace>
  <inkml:trace contextRef="#ctx0" brushRef="#br3" timeOffset="252145.4214">2875 13588 397,'-22'6'168,"14"-6"-132,5 0 17,2-6 6,1-2-52,4 0-22,2 0-13,3 1-44,0 3-104</inkml:trace>
  <inkml:trace contextRef="#ctx0" brushRef="#br3" timeOffset="252296.4303">2813 13501 103,'-22'1'505,"12"-2"-471,6-9 17,4-8 15,3-6-25,10-2-27,8-1-16,7 3-23,7 3-69,5 4-102</inkml:trace>
  <inkml:trace contextRef="#ctx0" brushRef="#br3" timeOffset="252858.4627">3313 13470 276,'-11'-31'368,"7"19"-294,1 2-4,2 4-27,1 6-16,0 9-7,5 15-7,-1 13-7,1 9 1,0 7-1,-5 1-3,0-1-1,0-4-2,0-6 1,0-11 0,0-7 4,4-6 0,8-9 3,3-4 5,4-2-6,2-4-1,3-4-2,3-2-4,-2-2-3,0-2-11,-1 1-16,-1-1-11,0 1-32,-1 1-51,0 3-82</inkml:trace>
  <inkml:trace contextRef="#ctx0" brushRef="#br3" timeOffset="253133.4783">3651 13489 636,'-2'5'99,"-2"4"-94,1 5 8,2 7 35,-1 5-11,2 8-23,4 3-8,4-2-6,5-2 2,4-1-2,2-7 0,2-2-2,1-6-10,1-6-2,-1-4-10,-2-5-25,-3-2-23,-1 0-25,-7-4-130</inkml:trace>
  <inkml:trace contextRef="#ctx0" brushRef="#br3" timeOffset="253321.4886">3746 13687 521,'-16'19'154,"8"-14"-119,4-3 0,2-2 10,2-1-26,6-6-19,3-3-17,2-4-20,-1-2-29,0 1-49,-6 1-119</inkml:trace>
  <inkml:trace contextRef="#ctx0" brushRef="#br3" timeOffset="253465.4973">3709 13586 451,'-31'-12'158,"24"-5"-128,6-7 9,6-9 7,12-6-24,7 0-16,8 2-29,4 2-46,3 5-90</inkml:trace>
  <inkml:trace contextRef="#ctx0" brushRef="#br3" timeOffset="253982.527">4330 13410 516,'-9'26'200,"5"-16"-165,4 1-21,3 5 41,7 7-11,5 10-21,5 4-18,3 0-1,2 1-4,-1-5-5,-1-2-17,-4-4-22,-4-4-45,-4-7-40</inkml:trace>
  <inkml:trace contextRef="#ctx0" brushRef="#br3" timeOffset="254175.538">4206 13533 15,'-17'-11'712,"13"-3"-642,4-10-9,3-5-7,9-2-32,5 1-19,7 8-5,5 5-12,7 5-14,8 6-37,6 4-50,5 2-66</inkml:trace>
  <inkml:trace contextRef="#ctx0" brushRef="#br3" timeOffset="254604.5625">4818 13466 583,'0'10'74,"-1"-1"-32,-2 4 23,0 8-2,1 6-27,2 9-15,0 3-9,5-2 1,8-2-4,4-5-3,5-6-4,3-7-6,5-5 11,0-6-5,4-6-4,-2-4-5,0-6-12,-1-1-8,-4-1-18,-6 3-16,-5 2-27,-6 0-99</inkml:trace>
  <inkml:trace contextRef="#ctx0" brushRef="#br3" timeOffset="254793.5733">4894 13646 657,'-7'4'65,"8"-18"-25,13-9 18,7-4-26,7-2-28,1 2-11,-1 2-26,-2 5-40,-6 6-35,-8 7-119</inkml:trace>
  <inkml:trace contextRef="#ctx0" brushRef="#br3" timeOffset="254955.5823">4911 13473 495,'-13'-26'112,"13"0"-97,12-9 7,8-5-2,7 0-17,3 0-102</inkml:trace>
  <inkml:trace contextRef="#ctx0" brushRef="#br3" timeOffset="260319.8889">17530 12289 351,'-27'-36'56,"13"20"7,1 5 13,-1 8 12,4 3-39,-4 13-18,-1 17 8,2 14-6,2 9-9,8-3-6,3-12-5,8-13 4,8-6-2,11-4-4,8-3-4,12-8-2,4-7-3,1-12-2,5-10-2,-6-9-11,-12-5 2,-21-1 2,-20 3-10,-27 9-7,-15 7 1,-10 7 18,-3 5 5,2 6 1,10 3-1,9 4-17,15 2-35,14 1-42,7 0-112</inkml:trace>
  <inkml:trace contextRef="#ctx0" brushRef="#br3" timeOffset="260910.9229">18272 12218 340,'-35'-30'207,"17"17"-148,0 7 8,0 6-8,1 7-13,2 12-18,5 7-16,7 9 8,3 5-8,8 3-4,5-5-2,4-8-4,2-8-4,2-4-1,7 2-13,3 0-18,6 1-24,-1-3-29,-2-5-105</inkml:trace>
  <inkml:trace contextRef="#ctx0" brushRef="#br3" timeOffset="261181.9383">18527 12236 460,'-7'-33'169,"5"20"-105,0 9-11,2 4 16,0 8-28,1 10-26,4 7 3,0 7-11,3 2 1,3 2-3,-1-4-4,1-3 0,1-6-9,-1-6-7,3 3-23,1 0-18,1 1-19,0-6-28,-2-3-133</inkml:trace>
  <inkml:trace contextRef="#ctx0" brushRef="#br3" timeOffset="261462.9543">18851 12324 658,'-38'14'53,"20"2"-4,4 6 17,9-4-13,5 1-27,6-6-15,10-3-3,9-2-3,10 1-3,8-6 1,4-3-5,-3-4-6,-6-7-2,-9-2-7,-15-4 6,-14-2-10,-18 2-8,-13 5-2,-10 8 2,4 4-4,4 0 3,9 7-22,10-4-27,13 3-104</inkml:trace>
  <inkml:trace contextRef="#ctx0" brushRef="#br3" timeOffset="261926.9808">19283 12309 571,'28'-49'74,"-21"28"-46,-6 9 23,-3 7 21,-12 5-29,-5 13-13,-2 8-6,2 4-1,2 8-4,8-1-11,7-2-3,2-7-3,0-8 1,7-6-2,3-4 0,3-3 1,1-2-5,3-2-5,4-13 3,3-7-1,-2 5-2,-4 2 3,-3 13 5,-1 11-4,-2 7 4,0 7-1,-2 1 1,-1-2 1,-2 6-2,3 5 6,-2 5-3,-1 6 3,-7-3-5,-5-3 2,-12-4-2,-8-2-3,-5-9-3,-3-4-19,0-6-2,0-6-1,4-4-15,2-3-30,6-3-41,5-6-81</inkml:trace>
  <inkml:trace contextRef="#ctx0" brushRef="#br3" timeOffset="262348.0054">19723 12377 656,'26'11'63,"-17"-1"-17,-5 3 14,0 0 2,-4 3-24,0 5-13,0 1-5,-1-5-2,-2-1-7,2-5-3,0-5-1,-3-6 2,3 0-9,1-10 0,0-4 0,5-7 0,11-7 0,11-11 0,15-2 0,7 6 0,1 11 0,-6 20 0,-13 13 0,-6 15 0,-9 4-17,-7-2-17,-3-6-16,-1-5-8,-2-1-25,-1-2-34,0-5-82</inkml:trace>
  <inkml:trace contextRef="#ctx0" brushRef="#br3" timeOffset="262533.016">20126 12234 357,'91'-41'139,"-39"32"-8,6 9-10,-4 15-24,-5 10-32,-8 17-18,-15 12-14,-10 1-19,-9-6-12,-6-8 1,2-5-15,-2 2-17,-1 3-20,0-1-5,-6-10-44,-2-7-75</inkml:trace>
  <inkml:trace contextRef="#ctx0" brushRef="#br3" timeOffset="263427.0666">17704 13095 435,'-10'-18'78,"-1"14"-20,-3 4 4,-1 13 7,-1 10-6,1 10-18,3 10-13,6 5-10,6 3-9,10-1 1,12-5-5,8-12-2,9-8-2,8-13-3,5-8 2,3-6-2,-3-12-3,-3-6-4,-11-6 0,-12-3-5,-13-1-5,-13-3-10,-19 4-2,-15-2 20,-14 5 1,-9 5 4,-4 5-3,3 7-27,8 7-24,12 2-35,13 2-230</inkml:trace>
  <inkml:trace contextRef="#ctx0" brushRef="#br3" timeOffset="264121.1063">18526 13020 492,'-15'-26'75,"1"18"-30,-1 8 15,-1 9 16,-3 12-19,2 11-26,2 11-9,3 8-9,6 2-6,6 1-1,9-6-4,12-7-1,8-6-4,5-10-10,3-6-21,1-4-38,-1-6-48,-1-3-73</inkml:trace>
  <inkml:trace contextRef="#ctx0" brushRef="#br3" timeOffset="264492.1276">18860 13173 597,'5'-36'91,"-2"17"-41,2 2 23,2 6-24,0 9-20,1 7-8,1 14-4,2 10-3,0 7-7,3 5-1,2 1-7,2-2-1,0-3-13,1-1-13,-3-5-14,1-5-21,-3-5-40,0-4-46</inkml:trace>
  <inkml:trace contextRef="#ctx0" brushRef="#br3" timeOffset="264766.1436">19178 13296 595,'0'2'92,"-5"6"-46,-1 1 16,2 4-1,4 3-25,2 1-20,9-2-10,8-3-2,6-2 0,8-7-2,3-3-2,1-5-4,-3-6-5,-7-4-1,-12-1-8,-12-1-7,-10 4-3,-13 2-7,-9 1-4,-3 4 1,-2 3-11,6 0-12,6 3-67</inkml:trace>
  <inkml:trace contextRef="#ctx0" brushRef="#br3" timeOffset="265307.1746">19720 13282 555,'29'-30'59,"-22"14"-25,-7 3 11,-2 1 21,-10 4-19,-4 8-21,-8 6-2,-3 10-1,0 7 1,4 4-10,8 1-10,9 0 0,7-4-1,12-6-1,8-7 1,2-7-2,0-4-6,0-8 0,-5-4-5,-4-4 1,-3 1 0,-6 3 6,-1 0 2,-3 6-2,-1 5 0,2 3 6,2 12 1,4 8-1,2 8-2,6 4 2,-1 5 5,0 3 0,-2-2 0,-8-1-5,-5-3-1,-4-3-2,-11-6-5,-10-2 2,-3-7-15,-3-4-7,0-5-22,0-6-20,1-2-33,2-1-77</inkml:trace>
  <inkml:trace contextRef="#ctx0" brushRef="#br3" timeOffset="265816.2038">20155 13316 638,'1'-1'92,"1"-2"-67,0 3 20,3 0 10,-2 6-17,3 8-17,0 2-8,-1 5-3,2-2 2,0 1-3,-1-4-5,0-5 1,-2-3 1,-1-6 2,-2-2-5,-1-8 1,0-5-2,1-4-2,5-5 2,3-3-4,8-1 6,5 2-6,6 1 2,2 9-1,-1 11 1,0 6-1,-6 16 1,-4 12-14,-4 2-22,-4 2-8,-2-3-19,-5-6-35,0-8-38</inkml:trace>
  <inkml:trace contextRef="#ctx0" brushRef="#br3" timeOffset="266011.215">20501 13106 526,'115'-46'226,"-49"41"-140,1 12-35,-3 19-5,-6 12 2,-12 12-37,-12 7-5,-12 0-10,-7-1 1,-8-6-16,-6-5-16,-1-6-20,-9-6-55,-3-5-82</inkml:trace>
  <inkml:trace contextRef="#ctx0" brushRef="#br0" timeOffset="271786.5448">21117 12206 437,'-20'-28'116,"20"3"-42,12-6-2,12-2 8,5 2-30,0 3-28,1 9-15,-5 8 1,0 5-1,-4 6-3,0 2 2,1 10 0,0 9-4,4 12 2,2 16 0,3 15-3,8 15 2,-3-4 0,-2-8-5,-3-10 3,-1-1-10,11 7-1,5 9 1,7 7 2,-5-4 7,-6-8-1,-8-8-1,-12-9 5,-8-5-3,-12-3 2,-4-2-3,-10-3 4,-5-2-7,-3-7 5,1-4-7,0-9-8,0-6-22,4-5-34,0-4-6,3-10-102</inkml:trace>
  <inkml:trace contextRef="#ctx0" brushRef="#br0" timeOffset="272155.5664">21746 12529 706,'29'-32'104,"-7"11"-81,6-3 14,10-1-22,6-2-13,12 3-2,4 0-11,0 5-37,-1 7-41,-9 1-29,-9 3-352</inkml:trace>
  <inkml:trace contextRef="#ctx0" brushRef="#br0" timeOffset="277814.8901">22497 12223 292,'-10'-22'91,"6"15"-14,4 0 11,1 6-15,10 1-23,-1 7-2,6 15-12,4 11-10,-1 13-5,2-5-5,-4-5-3,-3-9-4,1-6 0,1 1 5,0-1-7,0-4 0,-4-8 2,-3-6 0,-2-3-2,-5-10-1,-1-5-7,-1-11 3,-3-10-2,-3-12 1,4-2-1,2 5 0,3 9-3,9 20 6,1 8-6,4 8 3,6 12 2,6 7-3,4 4 3,5 1-2,1 0 1,-2-6-3,-3-1-3,-9-5-8,-7-4-8,-7-2-28,1-2-33,-3-1-17,3-3-116</inkml:trace>
  <inkml:trace contextRef="#ctx0" brushRef="#br0" timeOffset="278140.9086">23148 12277 557,'41'-18'82,"-20"7"-7,-3 1-3,-4 1-26,-3 0-18,-2-2-18,4-2-1,1-5-6,0-2-2,-1-1-1,-4-1 0,-6 5-1,-3 1 1,-8 6-1,-14 4 1,-12 8-1,-10 22 4,-3 8-2,7 7 3,10 5 5,16-8 3,14-2 1,10-3-11,21-7-2,22-4-2,2-8-12,-2-8-6,26-4-20,-21-1-126,-3-3-31</inkml:trace>
  <inkml:trace contextRef="#ctx0" brushRef="#br0" timeOffset="278611.9357">23592 12134 459,'-2'-18'107,"1"12"-34,-2 0 20,3 4-22,0 2-24,-1 10-14,1 6-7,6 6-11,7 3-6,7 0-5,4-2-2,3-5 1,2-8-1,-2-4-1,-1-5-2,-1-1-4,-7-7 4,-1-1 0,-7-3 0,-3 0 1,-3 1 0,-2 1 2,3 5 2,-1 2 4,8 2 1,5 0-5,11 0-2,6-3 1,3-5-3,0-4 1,-3-2-2,-4-5-2,-9-3-4,-9 0-6,-11-4-1,-8 5-8,-14-1-10,-4 4-23,-4 6-48,1 5-39</inkml:trace>
  <inkml:trace contextRef="#ctx0" brushRef="#br2" timeOffset="421989.1364">16018 11019 7,'-1'3'38,"0"-3"2,1 0-15,0 0 7,0 0 1,0 0-25,0 0 25,0 0 23,0 0-21,-1 0-23,1 0-1,0-2 10,0-2 2,0 2-6,0 0-4,1 0 2,-1 1-2,0 0 4,0-2 6,0 1 0,0 0-10,0 0-6,-1-1-2,-3-2 3,2-1-5,-3-2 5,2-2-1,-1-2 2,1 0-3,-1-1 2,1 1 0,-2 0-4,3-1 1,1 0 3,1-3-3,0-3-1,0 2-1,-2-4-2,1-2 3,1-1-1,0-2 2,0 0-2,0-2 2,-1 1 3,1-2-4,-2 0 4,2-2 1,0-4-4,0 0-1,3-2 0,3-1-1,0 1-3,2-1 2,2 1 4,-1 1 4,-1 2-10,-1 1 5,0 2-4,-1-1 3,-1-1-6,1-2 3,1 1 0,0-3-1,1 2-4,3 0 8,-2 0-5,3 5 4,-4 2 2,1 2-1,2 1-2,-1 0 4,3-2-5,0 1 5,2 0-5,0 1 0,3-2 1,0 3 0,0-2-3,1 3 3,-1 0-2,1-1 2,1 1-5,1-2 7,1 1-2,0-1-2,3 1 2,0 0-2,-2 3 0,1 0 1,-3 2-1,-3 3 5,-3-2-5,3 3 4,-8 3-2,0 2 3,-2 1 2,-5 2 1,1-2-2,-4-1-1,1 2 1,-1-1-1,-3 0 0,-2 2 0,-3 0-3,-4 2-1,-1 1 2,0 2-1,-4 2-2,-1 3 3,-2 5-3,-3 5 2,-1 1 0,2 0-2,7-1-1,3-3 2,6-5 2,5-4-2,1-1-5,12-9 5,8-3 0,5 1-2,3 2 2,0 6 3,-4 3-8,0 8 8,-7 7-8,-2 5 5,-3 0-2,-1 1 3,-1 0-8,-2-5-11,0 0-21,-1 0-25,0-2-38,-4 0-138</inkml:trace>
  <inkml:trace contextRef="#ctx0" brushRef="#br2" timeOffset="424257.2661">16053 11025 6,'0'-9'35,"-2"5"0,-2 2 12,1 1-16,-1-3-11,3 3-7,1 0 11,0-1 1,-2 0-6,2 0 8,0-3 6,0 2-3,3 0-9,0 1 4,-3 2 9,0 0-1,0 0-8,-4 1-12,-1 3 1,1 0-4,1 0-2,0-2-1,2-1 5,1-1 0,-1 1-5,1-1-4,-3 0 3,3 0 2,0 0-2,0 0-4,0 2 2,0 2 1,1-2 3,-1 0-3,0-1-2,2 0 2,-2-1 1,2 1-2,-1-1-2,0 2 6,0 1-1,1-1-4,0 0-2,1 1 2,0 0 3,0 3-3,1 4 2,-1 0-1,1 0-3,0 0 5,0-1-1,0 0-3,1-3 4,3 1-3,0 1 1,2 2 2,1 2 0,3 2-3,-1 1 3,1 1 0,-1 1 0,2 1 0,0 0-4,2 2 3,2-3-5,0 2 1,2 0 1,0-2 3,-2 3 0,2 1-3,1-2 0,2 2 2,-3-3-3,1 0 0,-1-1 3,-2-3-2,2 1 3,-1 1-5,1-1 3,-1 2 0,-2 0-1,1 2 2,1-1-4,-3 1 0,2 0 2,-1-2-1,-1 3 0,-2-6 1,2 0 2,-2 1-1,0 0-2,1 4 0,-4 2 4,1 2-2,1-2 0,1 1-1,0-3-2,0-4 1,2 2 3,-1-3-1,1-2 1,0 4-5,-1 1 5,0 1-2,-2-4 0,-1 2-2,0-2 3,0-4-1,-2 3-1,3 2-1,-1-2 6,-1-1-10,0 0 6,0-3 0,-2 2-2,0 0 1,-2-3 0,-1 3 1,-1 0 1,-3 0-1,2 0 1,-4-3-4,1-2 3,-2-3 1,0-1-2,-1 2-2,-2-2 4,-2 0-1,-4-2 3,-5-3-3,-1-5 2,-4-4-4,0 1 2,3-1 0,2 0 4,5 7-3,7 3 3,0 2-6,2 3 2,6 7-2,5 1 0,6 1 0,2-2 1,4-3 0,-2-3-1,-2-1 0,-3-3 1,-2-10 1,-1-4-1,-4-10-2,-3-5 3,-1-1-4,-3 2 3,-2-3-12,0 10-5,-2 4-19,0 3-29,1 7-50,1 1-71</inkml:trace>
  <inkml:trace contextRef="#ctx0" brushRef="#br2" timeOffset="425996.3656">16059 11230 19,'-8'-10'53,"5"6"3,2-3-26,1 0-12,0 0-15,0 0-2,1-1 3,2 0 6,-2 1-2,-1 1-2,0 3-1,-5 1 18,-2 1 6,1 1-8,2-1-7,-2-3 7,0 1 8,0-2 2,0-2-8,3-1-10,0-3-6,0 1 7,3-1 0,0 0-4,0 2 1,-1 0 7,-1 3 0,-2 0 1,2 3-5,-3 2 3,1 1-2,-2 2-4,-1 4 1,4-1-1,0-3-4,1 2 6,2-1-8,0 0 1,0 0-4,0 1 4,0 0-1,0 3 0,1-1 3,0 4 4,0 2-4,1 3 0,-2 1-4,2-1 0,1 1-2,2 0 6,2 3 0,0 5 1,3 3-1,2 6 0,3 0-1,1-2-1,-1-1-3,2-2 1,-2 0 5,1 1-3,3 1-4,-3 3 3,5 5 1,0 0 4,0 4-6,1-2 0,-1-1 0,1 3 3,1-2-3,1-1-3,2 1 3,1 1-3,1-3 4,-2-1-3,1-1-1,0-1 5,1 0 3,0 7-4,3-4-2,-4 6 6,0-3-5,-2-2 5,-2 2-7,-2-9 3,1-1-2,-3-2 4,-1-5-5,-3-4 4,0 4-5,0 3-2,3 5 4,2 2-1,0-1-2,-1-1 2,-2-1-2,0-1 1,0 0 0,-1 0-1,1 1 2,0-3-3,0 2 3,-2-4-2,0-3 1,-1-4 2,-2-1-4,0-2 1,0-1 1,-2-1 0,1 1 0,1-1 3,0 1-4,0 0-2,0 3 2,-1-2 1,-3-2 1,-3-2-2,0-2 0,-3-2 3,1-4-2,-3-2 2,0-1-3,0-1 2,0 0-1,-3 0-4,-4 0 6,-2-4 2,-5-3-7,-4-1 3,-4-2 1,-2-2-1,0 2 2,-1 1 2,4 1-3,3 3 0,4 4-2,5 1 2,4 7-3,5 2 0,1 0-3,12 2 4,4 0-2,4-3 2,1-5 0,0-3 2,-1 0-5,-3-2 4,-3-6-1,-5-3 0,-1-3 0,-4-4 2,0-7-2,0 1-2,-1-2-2,0 6-3,2 1-13,-1 4-17,2 3-25,3 0-37,1-4-22,4-2-273</inkml:trace>
  <inkml:trace contextRef="#ctx0" brushRef="#br2" timeOffset="428797.5258">15818 11165 370,'-3'0'53,"0"-3"-17,3 3 13,-1 0-8,-1 3-13,-4 3-5,-1 4-3,-2 3-1,-6 2-4,-5 5 3,-5 2 10,-9 4 3,-9 2-10,-9 3 0,-5 1 8,2 0-10,5-2-12,8-2-5,8-7 0,8-5-4,10-6-17,7-4-17,5-2-29,4-3-3,4-1-15,3 0-128</inkml:trace>
  <inkml:trace contextRef="#ctx0" brushRef="#br2" timeOffset="431395.6744">13577 11902 34,'6'-7'22,"-2"2"10,-4-2 17,1-2-8,0 1 17,-1-1-1,-2 1-19,-3 1-6,-3-3 13,0-1-1,-1 0-10,-1 3-2,1 4-3,1 4-4,0 4-11,-2 12-6,1 10-5,0 9 2,2 3-1,2 0-3,5-4 0,6-14 1,7-5-5,4-10 8,5-5 4,2-2 0,3-12-6,0-7 4,-1-7-8,-4-6 10,-8 0-6,-5 2-3,-5 6 5,-2 3-1,-1 10-4,0 6 14,2 6-14,-1 4 4,1 11 5,3 9-2,1 4-7,4 0 5,4-3-4,3-7 1,3-7-5,1-3-10,0-6-4,-2-1-25,-5-2-22,-6-6-50,-7-1-119</inkml:trace>
  <inkml:trace contextRef="#ctx0" brushRef="#br2" timeOffset="431613.6866">13821 11616 522,'16'-10'72,"-6"10"-49,0 13 16,1 10 11,-2 9-14,1 5-19,3 4-6,2 0-8,6-2 2,3-9-7,0-2 2,2-4-17,-4-5-24,-1-1-23,-3-6-35,-5-6-140</inkml:trace>
  <inkml:trace contextRef="#ctx0" brushRef="#br2" timeOffset="431939.7055">14239 11748 566,'-7'-22'45,"-8"17"-34,-5 5 9,-3 6 19,-3 8-8,3 4-16,6 2-10,6 0 2,11 2-10,7 0-1,14-5 5,11-2-2,6 0-2,5-3-4,0 1-4,-5 2 6,-11 1 3,-13 1 0,-8 1 5,-6-2-8,-9-2 10,-4-4-17,-5-2 8,2-4-11,-1 0-14,0-1-14,2-1-25,2 4-70,3-4-135</inkml:trace>
  <inkml:trace contextRef="#ctx0" brushRef="#br2" timeOffset="432199.7204">14424 11915 380,'36'-19'64,"-27"16"-42,-1 3 9,-3 6 28,-1 10-6,1 0-13,1 5-15,4-1-3,3-2-5,5-4-1,3-11-2,3-5-2,2-12 0,-5-9-14,-4-4 14,-11 1-14,-6-1-2,-10 2-12,-9 10-17,-7 3-9,-2 7-21,-1 5-34,-1 5-101</inkml:trace>
  <inkml:trace contextRef="#ctx0" brushRef="#br2" timeOffset="432996.766">13208 12419 388,'-11'-54'46,"5"27"-26,-1 6 33,2 4-4,-5 4-21,-5 8-10,-1 5-7,-6 10-2,-4 8 1,2 7 5,2 5-5,7-6 0,7 0-5,6-9-5,4-3 1,10 1 0,8 2-2,10 3 2,5-1-2,2 1 2,-1-2 0,-6 1-2,-8 0 2,-7-3-2,-7-1 5,-6-1-6,-2 0 0,-3-2-5,-5-2-11,-1-3-4,0-2-14,1-1-27,1 0-52,1-2-104</inkml:trace>
  <inkml:trace contextRef="#ctx0" brushRef="#br2" timeOffset="433257.7809">13369 12523 326,'6'2'105,"-5"2"-72,2 4 33,-1 0-9,5 1-16,5 2-8,4-3-8,4-5-2,3-3-13,1-8-3,1-7-5,-4-3-1,-5-4-4,-4-2-17,-12-4-12,-4 4-72,-6 12 1,-4 4-58</inkml:trace>
  <inkml:trace contextRef="#ctx0" brushRef="#br2" timeOffset="433663.8041">13754 12704 420,'41'61'34,"-25"-36"-21,-1-4 24,-3-2 8,-2-5-12,-3-5-10,-2-4-1,-4-5 7,-1-3-24,-4-5-1,-8-9-2,-3-5 4,-6-7-5,-1-7-1,-3-8-1,1-1 1,5-3 0,7 0 0,10 2 0,13 5-2,17 11 1,2 14-1,-2 14-1,-7 6-1,-4 7-6,1 7 5,0 6-5,0 5 4,-9-1 6,-7 0 0,-2-3 2,-8-4-2,-6-4-1,-2-8-3,-1-4-24,-1-5-32,3 0-42,2-8-88</inkml:trace>
  <inkml:trace contextRef="#ctx0" brushRef="#br2" timeOffset="434039.8256">14043 12659 375,'40'71'81,"-5"-43"-41,-19-4 13,-3-8-13,-7-9 17,-4-4-25,-2-3-22,-3-4-3,-9-8-3,-4-6 2,-5-10-5,-3-8 0,-1-4-2,1-7 2,4-1-2,10-5-6,10-3 10,16 8-4,15 10-1,8 16 4,-2 19-3,-7 7-2,-7 15-1,-5 7-1,-9-1 5,-4 0-2,-5-3 2,0 2 0,-4 0-6,-3-1-4,-3-5-26,-2-3 3,1-5-34,0-4-119</inkml:trace>
  <inkml:trace contextRef="#ctx0" brushRef="#br2" timeOffset="434329.8417">14219 12478 378,'25'0'129,"-17"5"-108,0 3 18,-1 5 10,0 5-1,2 1-19,3 4-21,1 0-2,4-4-4,2-5 2,2-6-3,-2-8 4,1-7-3,-4-8-3,-4-6 0,-6-4 0,-6 0-3,-8 1 2,-11 3-3,-5 6 4,-6 3 1,-4 4 0,2 5-6,3 3-17,6 1-14,7 8-25,7 0-70</inkml:trace>
  <inkml:trace contextRef="#ctx0" brushRef="#br2" timeOffset="434538.8542">14494 12580 158,'6'1'412,"-6"-17"-366,0-4 11,0-13-2,0-8-4,0-2-37,3 5-9,6 15-6,5 15-4,3 8-20,4 10-27,3 5-24,4 1-57</inkml:trace>
  <inkml:trace contextRef="#ctx0" brushRef="#br2" timeOffset="434800.8692">14764 12187 570,'1'7'18,"6"12"22,3 10 17,-1 7-16,3 5-19,1 4-14,0-6-5,-1-10-5,0-4-5,2-8-24,-1 0-10,2 0-15,-3-3-70</inkml:trace>
  <inkml:trace contextRef="#ctx0" brushRef="#br2" timeOffset="435176.8906">14722 12374 441,'4'0'153,"13"-5"-107,5 0 18,7 5-12,0 0-13,0 3-20,2 6-11,3-7-5,0 0 1,1-2-3,-6-3-2,-5-2-3,-4-8-7,-7 0-3,-6-3 6,-7-2-4,-3 8 5,-8-3-3,-8 8 3,-2 0 4,0 5 1,0 3-3,4 5 9,2 7-4,3 3 2,2 5 1,3 6 7,3 0 0,4-2-4,0-3-5,5-5-1,3-4-3,6 4-13,4 0-16,7 1-20,4-3-28,0-5-141</inkml:trace>
  <inkml:trace contextRef="#ctx0" brushRef="#br2" timeOffset="435553.9122">15182 12417 549,'-24'37'23,"13"-18"19,9-5 27,2 4-25,0 0-28,7-2-11,6-4 3,4-6-1,4-6-5,0-4 3,0-10-8,-3-4-3,-1-13 7,-7-8-1,-10-11-3,-3-5 6,-12 5-6,-3 7 3,5 11-4,3 9 6,3 7 0,3 8-2,2 8 8,2 16-1,0 7 11,1 12 3,6 7-2,5 6-12,7 1-5,-3-8-2,4-9-12,-4-9-11,0-5-12,3 6-40,0 0-22,2 3-177</inkml:trace>
  <inkml:trace contextRef="#ctx0" brushRef="#br2" timeOffset="436606.9725">12853 13079 371,'-14'-46'74,"9"21"-14,4 2-9,-1 7 0,2 8-26,0 8 4,3 14-4,6 11 6,1 9-2,4 9-11,3 2-3,2 2-6,0-5 1,-1-10-8,1-4 5,-2-10-1,-2-6-3,1-6-1,-1-5-1,3-1 2,4 0-7,4 0 5,2 7-3,1 10-3,0 7 1,-7 5-1,-3 4 2,-9 0-4,-6-2 3,-4-5 0,-6-5-8,-6-8 3,-3-9 0,-5-4 4,-1-9 6,-2-8-6,-1-2-2,0-3-29,2-1-5,3 0 2,4 1 6,5 3-23,8 7-73,2 4-138</inkml:trace>
  <inkml:trace contextRef="#ctx0" brushRef="#br2" timeOffset="436860.987">13264 13308 582,'32'0'73,"-17"0"-57,2 0 26,-2 3 4,0 8-19,0 4-14,2 6-7,3 0-5,3-1-2,1-2-7,0-2-18,0-5-39,0-2-34,-3-4-119</inkml:trace>
  <inkml:trace contextRef="#ctx0" brushRef="#br2" timeOffset="437033.9969">13588 13399 540,'-5'48'67,"-5"-16"-52,-2 4 28,-3 5 18,0 1-36,1 0-23,1-6-3,3-5-7,3-4-20,2-4-17,3-6-44,2-3-130</inkml:trace>
  <inkml:trace contextRef="#ctx0" brushRef="#br2" timeOffset="437962.0496">13840 13092 202,'-26'-15'307,"17"10"-267,6 5-2,3 9 17,9 14-10,10 13-9,6 14-10,6 8-14,4 2-6,2 0-5,1-5 1,-3-7-1,-2-7 0,-8-11 0,-4-9 0,-8-7-2,-5-9 5,-6-3 0,-2-4-2,-7-8 1,-4-8-7,-2-5 6,0-10-21,4-5 2,2-2-12,3 1 9,4 8 18,4 14-2,7 15 4,5 6 0,4 13 5,5 5-5,3 1 0,2 1 2,4-4-2,-1-4 0,2-7 1,-2-8 1,-4-3-4,-2-9 7,-6-6-7,-5 2 8,-4-3-3,-8 0-2,-4 3 1,-3 0-1,-7-1-4,-1 4 8,-2 3-5,-1 2 2,1 4-4,0 3 2,2 1 0,2 7 0,3 6 5,0 4 4,5 4-3,1 1-7,1-1 3,8-2-10,6-2-21,4-4-26,5-2-58,3-4-270</inkml:trace>
  <inkml:trace contextRef="#ctx0" brushRef="#br2" timeOffset="438323.0706">14712 13310 501,'-26'3'25,"10"5"2,1 4 31,1 5-5,4 4-31,5 1-19,5-2-2,3-1-5,8-6 4,4-3-2,3-7-9,0-3 3,0-5-3,-3-6 10,-5-2-1,-4-4 4,-3 2-3,-3 2 3,0 2 5,0 5-1,-3 3-7,2 3 8,1 8-4,0 5 0,5 6-6,4 1 6,2 1-18,4 0-24,1-3-37,3-5-170</inkml:trace>
  <inkml:trace contextRef="#ctx0" brushRef="#br2" timeOffset="439105.1154">14919 13387 427,'-3'28'46,"3"-8"-18,8 9 32,7 7-20,7 8-14,4 3-14,4-2-7,0-6-1,0-8 3,-4-5-2,-5-8 1,-7-7-2,-5-2-3,-5-8 16,-4-1-11,-8-10-7,-8-8 2,-7-8 0,-6-8 1,-2-9-2,0-4 0,4-6 1,6-2-2,7 5-1,9 7 2,5 12-1,13 8 0,8 12 1,7 9 1,4 5-2,3 9-2,0 8 2,-4 4 2,-5 1-4,-9 2 6,-7-3 0,-10 0-3,-6-5 2,-12-4-1,-6-4-4,-5-3-4,-4-6-17,2-2-8,1 0-7,8-7-18,4 1-57,10-4-226</inkml:trace>
  <inkml:trace contextRef="#ctx0" brushRef="#br2" timeOffset="439436.1343">15401 13258 567,'30'-24'68,"-24"13"-56,-6 2 16,0 7 7,-10 2 0,-5 13-13,-2 7-13,-2 7-6,4 4 1,6 2-5,7 1-1,6-5-8,15-4-7,9-7-2,9-3-3,4-4 3,0-2 7,-3-1 6,-12 0 9,-12 2-2,-11 2 0,-9 2-1,-13 0 0,-7 0-5,-5 2-20,0-2-36,1-2-105</inkml:trace>
  <inkml:trace contextRef="#ctx0" brushRef="#br0" timeOffset="543438.0824">14862 9441 41,'3'-3'38,"-3"2"-7,2 0 17,-2 0 25,0 0-11,0-2-22,-2 2-17,-1-1 34,0 1-24,1 0-6,-2 0 6,4 1-5,0 0-7,0 0 0,0 0-3,0 1-5,0 4-1,0 3 2,1 1-3,3-2-1,-1-3-4,2-3 14,1-2-3,2-5-6,-2-5-1,2-3-4,-1 0-4,-4 1 5,-3 0 5,0 4-6,-7 3-4,1 1-2,2 3 0,0 2-26,4 0-32,0 5-12,3 2-64</inkml:trace>
  <inkml:trace contextRef="#ctx0" brushRef="#br0" timeOffset="545144.1799">14840 9390 100,'0'0'46,"0"0"-16,0 0-12,0 0 10,0 0-6,0 0-7,0 0 5,0 0 8,0 0 0,1 0-4,1 0-6,1 0 9,-1 0-9,3-1-10,1-2-4,0-2 3,3 1 8,-2-3-4,2 0-5,-1-1-2,1 2 3,-1-3 2,-1 1 2,-2 2-1,2-2-5,-1 3 0,0-2-1,0 0-2,1 1 2,1-6 1,4 0 1,-1-2 0,1-1 0,2-3 0,0 0-2,1-2 0,-1-2 1,1-1-2,0 1 1,-1-2 2,0 0 0,2-1-2,-2-2-1,4-1 3,1-2-4,2-1 1,0 1 0,1 0-1,2-1 1,-1 2-3,-1-1-1,-1 3 3,-2-1-4,-1 1 12,0-2-6,0 2-1,2-1-3,0 0 3,3 0-5,-1 1 5,4 1 0,-1 1-5,0 0 2,4 1 2,-5-3-1,3 1-2,0-2 2,-2 2 0,3-4 0,0 4-2,1 0 2,2 2-4,0-1 7,1 1-4,2-3 3,2 0 0,1 2 0,-1 0-2,1-1 1,1 0-1,-1-1 0,1 1 1,-4 1 1,1 2-4,-7 0 2,-1 3-1,-3 3 1,-3 0 1,-3 2 2,-4 3-1,-2 1-2,-3 1 3,-2 1-6,1-2 10,-3 2-7,0-2 1,-1-1 0,-2 1 1,-2 0 1,0 1-1,-6 3 3,-5-1-2,-4 5-3,-3 2 6,-5 1-2,4 0-4,0 0 4,5 1-1,5-1-4,3 0 3,6 0-3,5-4 0,12-4 0,6-1-3,8 0 1,0 2 2,0 2-1,-4 5-1,-4 2 3,-7 8-3,-7 8 10,-6 5-6,-3 1 0,0 1 2,0-2-4,0 0-12,0 0-29,5-3-37,-3-1-107</inkml:trace>
  <inkml:trace contextRef="#ctx0" brushRef="#br0" timeOffset="547755.3298">15131 9588 8,'-16'-1'-4,"8"-4"0</inkml:trace>
  <inkml:trace contextRef="#ctx0" brushRef="#br0" timeOffset="549287.4174">14889 9476 2,'-9'-1'50,"4"0"1,0-1-6,2-2 3,1 1 2,1-1-7,1 1-13,0 0-14,0 0 3,0 2-3,0 0 2,0 1 6,-2 0 3,2 0-7,0 0-9,0 1-2,0 1-5,0 1-1,0 0 3,3 0 3,1 0 2,0-1-1,3 1 0,-1-1-4,3 1-1,3 0-1,3 3 4,0 1-1,3 4-2,4 3-4,2 5 2,4 3 1,1 1 1,0 1 5,1-1 2,3 1 0,1-3-2,2 3 0,1 1 0,-3-1-3,0 4 0,2 0-5,0 1 4,-1 5-4,0-1 1,-1 2 0,1 0 3,-1-2 0,3 0-7,-3-2 3,2-3 0,-2-3-3,-2 0 2,0-1 3,1 0 3,0-1-2,1 1-2,1-1 4,0 2-5,1 1 1,-1 2-4,0 0 6,-3-1-3,0-2-2,-2-1 0,-1-2 2,0-1-2,0-2 1,-2 1 0,-2-3 2,-1 3-4,-1-1-1,0 4 4,-1 5-2,0 4 0,0 2 4,-1 2-2,1-1-8,2-3 12,-3 1-12,1-2 14,-1 2-10,-3 0-4,-1-1 8,-4 0-3,0 0 2,-1-1 1,-3 4-2,2-2 3,-2-2-3,1 1 2,3-5 5,-1 1-2,1-2-3,-2-1 2,4-1 0,-1 0-6,0-2 2,0 0 2,1 1-5,0 2 7,2 1-1,-3 0-3,-3 0 0,1 2 0,0-1 0,-2-4 0,1-1 0,-2-4-2,0-1 5,0 0-3,2-2 0,-1-2 1,0 0 1,-1-4 0,-2 0-1,-2-4 0,-1-1 2,0-1-2,-1-2 0,2 0 0,-4 0-1,1-1 1,0 0 2,-2 0-2,0 0 3,0 0-1,0 1-1,-2 1 3,-1 2-6,-3-1 3,-2-1-3,-4-1 3,0-1-2,-5 0 1,2-1 2,0 0-4,1-2 2,2-3-2,1 3 3,4-4-2,0 4 0,2 0 6,3 2 1,-2-1-2,2 1-2,2 1-1,-1 0 0,1 0 2,0 0-2,5 0 4,5 0 0,9 3-1,6 1-1,5 2-1,4-1-1,-2-3-1,-5-2-1,-2-4-1,-9-7 2,-3-5-1,-7-1 0,-6-2-1,0-11-9,-11-2 0,-3-3-1,2 0-10,0 6-8,3 8-18,2 1-22,3 4-45,1 3-330</inkml:trace>
  <inkml:trace contextRef="#ctx0" brushRef="#br0" timeOffset="551410.5389">14947 9459 11,'-2'-12'42,"1"6"-8,0 1-19,-1 0-20,2 0-4,0-1-15,0 1 2,-2 2 20,-1 0 8,0 1 16,-3 0 6,3 1 13,-2 0-9,1-2 8,-1-3-8,2 0-15,0-2 3,1 1-1,1-1-2,-2 1 11,2 2 1,-2 1 5,-2-1-1,2 1-8,-1 2-8,-1 1-2,2-1-2,-2 2 1,3 0 0,-1 4-10,1 1-1,1 3-1,0 2 1,1-1 2,0 5 3,1 0-1,3 1 1,0 3 3,3 4-3,3 3-3,1 6 2,3 2-1,0 3 0,2 2 0,2 0-6,0-3 7,3 0-2,0 2 2,4 1 1,0 3 0,1 4-7,-1 3 0,0 0 4,-2 0 2,0 3-3,1 3 1,0-1-3,2 1 2,0 2 0,5-1-4,-2-1 1,2 1 0,0-1 0,2-1 0,0 4-1,-1 1 2,1 0-1,-5-3-2,1-3 1,-4-3 0,-3-3 4,-2-1-2,-1-2-1,-3-2 3,0-1-2,-2 2 5,0-6-2,-1 0-3,-1-1-2,-3 1 1,0 0 1,-1-2 0,-1 2-1,-1-2-1,-1 0 3,-1-3-3,2-3 5,0 4-5,1-3-1,1 1 3,-1 2 0,0-2 1,-2-3-1,2 3 1,-1 1 1,-1 2 0,4 2-4,-4-2 3,2 1 2,1 0-4,1-4 5,5 1-5,-3-6 4,3 3-5,1 2 2,2-1 3,0 4-6,-1-5 7,2-2-6,-3-1 0,0 3 2,1-2 1,0 4 0,1-1-2,-1 0 2,1-3-2,-1-3 0,-2-4 4,-2 0-3,-2-3-1,-1-2-1,-1-2 2,-1 0 0,5 5-2,0 1 0,5 3 3,0 0-6,3-3 5,0-2-4,1-2 4,0-2-4,1 3 4,-1 1-1,0 0-1,-2 1 2,-1 0-2,0-1 2,-3-2-2,-1 0 0,-1 2 0,-1-4 0,-4-3 0,-2-2 0,-3-4 2,-2-1 3,-1-2-4,0 3 4,-2-1-6,-4 1 4,-1 3-2,-1-1 2,-5 0-7,-1 2 9,-2 1-5,-2-1 0,-1 2 0,0-2 2,0-5 0,-1-1 1,1-1 0,1-3 0,3-1 1,3 2-1,6 0-4,4 0 4,2 1 1,8 1-2,6 0-2,3 0 2,5 0-2,2 0 2,-3-1-3,-2-3 1,-2-2-1,-5-3-1,-3-3-1,-4-4 0,-1-4 3,-3-2-5,0-3-9,1-1-2,4-3-8,1-2-14,5-2-41,5-10-24,4-6-126</inkml:trace>
  <inkml:trace contextRef="#ctx0" brushRef="#br0" timeOffset="552478.5994">14824 9377 319,'-7'22'114,"-3"-17"-60,-2-2-10,-1-3-10,-4-3 0,-7-4-4,-8-8-1,-7-3-5,-7-2 13,-3-6-4,0-2-6,4-5-16,5 0-9,10-1-6,7-1-13,5 2-28,10 2-21,8 8-39,0 4-268</inkml:trace>
  <inkml:trace contextRef="#ctx0" brushRef="#br0" timeOffset="553600.6639">12064 7686 279,'-33'-39'69,"11"19"-13,1 3 8,0 5-15,1 3-13,3 5-4,2 4-5,1 1-8,7 12-9,2 10-4,5 11-5,4 7 5,6-4 0,4-4-6,2-10 1,2-7-2,-3-8-4,0-7 8,-3-2-1,-2-12-2,1-8 1,-3-3-2,-2-2 1,-4 2-4,-1 6 8,1 6-6,1 9 2,0 3-4,4 12 13,2 9-4,5 8-2,3 3-3,1-1-3,7-5 4,0-6-15,-1-6-7,-4-7-6,-4-7-17,-5-3-38,-4-10-66</inkml:trace>
  <inkml:trace contextRef="#ctx0" brushRef="#br0" timeOffset="553824.6768">12140 7395 421,'0'-14'81,"-3"14"-22,2 2-40,1 12 14,2 8 3,5 6-17,8 8-14,5-2 4,2 0-8,5-3-1,-1-6-1,4-5-13,-3-6-15,-1-4-25,-3-8-27,-3-2-91</inkml:trace>
  <inkml:trace contextRef="#ctx0" brushRef="#br0" timeOffset="554094.6919">12455 7423 94,'-11'8'364,"-3"4"-331,1 9-1,4 3-2,8-4-6,3 2-18,12-5-3,7-3-1,3 1 1,6 1 1,2 0-2,-1 2 1,-4 1-2,-7-1 2,-9 2-1,-6-4 0,-5 1-3,0-4-4,-6-5-10,0-2-25,-1-6-50,2-3-159</inkml:trace>
  <inkml:trace contextRef="#ctx0" brushRef="#br0" timeOffset="554331.7054">12628 7528 397,'17'25'75,"-9"-5"-32,6 2-5,9-2 4,5-6-18,6-8-3,2-6-3,-2-8-5,-6-4-3,-7-2 2,-10 0-1,-7-2 1,-4-2-2,-11 2-10,-5-1-6,-4 4-2,-3 5-19,1 2-13,4 4-3,6 2-35,2 1-140</inkml:trace>
  <inkml:trace contextRef="#ctx0" brushRef="#br0" timeOffset="555084.7489">12082 8142 373,'-42'5'64,"18"12"-44,2 2 5,3 6 13,6 1-11,9-4-21,6-2-4,16-6-4,5-5 2,8-3 3,8-2-1,2-2-1,-5 2 1,-5 5 0,-13 4 9,-6 1 6,-10 2 0,-2 1-4,-1-3 0,-5 0-7,-1-4-8,0-2 1,3-4-5,0-4-24,4 0-40,0-5-83</inkml:trace>
  <inkml:trace contextRef="#ctx0" brushRef="#br0" timeOffset="555338.7635">12290 8315 325,'18'31'100,"-9"-16"-50,4-2-10,3-5 3,-1-7-6,2-1-18,-2-12-6,-1-5-2,-2-3-5,-1-6-2,-4-3-4,-4-1-7,-3 0-2,0 3-11,-2 5-12,1 7-13,0 7-60,1 8-207</inkml:trace>
  <inkml:trace contextRef="#ctx0" brushRef="#br0" timeOffset="555665.7817">12814 8659 429,'14'47'29,"-14"-38"-7,-6-8 2,-4-7 7,-7-17-11,-5-9-6,-7-15-3,-6-11 4,-2-13-5,-5-11-8,2 0-2,8 6 1,7 15-2,13 15 2,6 17-1,6 12-1,8 11-3,6 6 0,8 14 2,6 13-4,3 9-1,3 7 4,0 1-8,-2-1-4,-3-7-9,-1-5-28,-6-4-30,-5-6-5,-7-5-6</inkml:trace>
  <inkml:trace contextRef="#ctx0" brushRef="#br0" timeOffset="556152.8101">13007 8627 358,'-11'13'80,"3"-13"-31,-2-4-22,-3-12 14,-2-7-10,-3-10-13,0-9-4,-3-7-8,-1-11 2,-3-8-1,3-4-6,5-1-1,4 8 0,7 16 1,6 14 5,3 11-7,10 10 3,7 9-6,2 6 7,3 13-4,-2 10-5,-2 8 5,-7 5 3,-4 0-7,-8 0 2,-2-5 1,-3-5-1,-4-8 4,1-7-8,0-6-12,2-6-23,-1-6-53,2-8-47,-1-7-136</inkml:trace>
  <inkml:trace contextRef="#ctx0" brushRef="#br0" timeOffset="556395.824">12950 8050 97,'16'2'273,"-11"9"-184,4 6-19,2 7-15,2 2-2,4 0-17,2-3-16,6-8-9,1-6 1,-1-9-5,-4-4-2,-7-7 5,-6-7 2,-7-6-6,-1-4-2,-10-4 0,-8 2-1,-2 1-9,-2 6-2,4 6-2,3 6-9,5 7-19,7 4-12,2 4-51,1 10-95</inkml:trace>
  <inkml:trace contextRef="#ctx0" brushRef="#br0" timeOffset="556614.8365">13247 8079 431,'-19'-40'70,"8"12"-21,2-4-4,-1 0-5,5 2-15,2 5-20,3 4-10,3 8 6,2 5-22,2 1-15,3 4-26,1 3-42,-1-1-92</inkml:trace>
  <inkml:trace contextRef="#ctx0" brushRef="#br0" timeOffset="556832.849">13305 7719 224,'4'-10'184,"-4"8"-94,1 2-32,1 0 1,4 4-4,1 7-14,5 7-13,3 4-12,0 9-3,5 2-11,1 0 2,1 2-5,1-3-4,0-4-10,-3-4-21,-2-5-7,-7-3-10,-5-7-27,-6-6-89</inkml:trace>
  <inkml:trace contextRef="#ctx0" brushRef="#br0" timeOffset="557236.8719">13369 7889 447,'-22'-7'116,"15"7"-50,6-2-18,1-1 3,11-3 1,4 0-30,6-3-16,5-2-3,3 0 2,4-1-11,2 3 6,0 1-2,-2 1-1,-3 3 4,-7 1-2,-2 0 1,-4-2-1,-1 0 0,1-4 3,-4-1-5,-5-1 5,-1-2-1,-6 1 0,-1 0 2,-5 2-2,-3 2 0,-2 1 1,-2 5 3,-2 2-6,-1 4 1,0 9-1,2 4 3,4 5-3,3 2 3,2 2 4,4-1-6,6 0-2,5-3-3,5-4-12,6-5-21,-1-4-18,3-6-16,-2-3-24,-1-7-109</inkml:trace>
  <inkml:trace contextRef="#ctx0" brushRef="#br0" timeOffset="557591.8924">13839 7747 443,'-13'8'89,"5"3"-35,2 8-16,2 6 15,0 3-14,4 0-15,7-4-19,6-7 1,6-6-6,-1-8 1,1-6 8,-2-12-5,-2-10 1,-3-5 5,-6-8-12,-6-2 2,0-2-1,-8-2 1,-3 0-1,-2 2-5,3 7 3,1 11 0,3 11 8,2 9 6,3 7 1,1 16 0,0 10-2,9 8 1,5 4-4,9-1-7,6-3 0,4-5-6,3-4-14,2-7-21,-1-6-24,-2-7-28,-10-4-103</inkml:trace>
  <inkml:trace contextRef="#ctx0" brushRef="#br0" timeOffset="559383.9944">12295 8769 287,'-16'-15'89,"8"8"-31,4-1-9,4 3-8,0 3-4,0 2-11,0 0-3,4 8-3,3 4 1,4 7-4,1 6 8,4 2-6,2 4-5,2-1 0,1 2-2,-1-3-3,0-4-2,-1-5-5,-4-6 2,-3-6 6,-2-4-1,-1-1-2,-1-2-1,-1-1-4,1 0 0,2 0-3,-5-5 3,1-2 0,-2-1 3,-3 0-5,-1 0 7,0 2-10,1-2 3,1 2 1,3-2 1,-2 0-2,1 3 0,-3 3 1,0 1-2,-1 1 2,1 0-2,2 3 3,-1 2-4,3 3 3,3 0-1,1 3-1,9-2 1,-1 3 0,4 2 0,1 0 0,0-2 0,-2 3 0,-4-1-2,-5 1 4,-8-2-5,-3 4 6,-7 0 0,-7-3-3,-9 1 3,-5-4-3,-2-6 0,-3-5 1,1-4-4,3-12-6,3-3-5,6-6-8,9 1 2,7 1-18,4 3-18,10 7-23,3 5-35,3 4-131</inkml:trace>
  <inkml:trace contextRef="#ctx0" brushRef="#br0" timeOffset="559637.0089">12826 8940 585,'-2'2'75,"-3"-2"-36,5 0-2,3 4 19,6 6-31,6 4-20,6-1 0,2 3-4,3-3-4,1-3 4,2-3-11,1-4-14,-1-3-30,-1-3-10,-7-6-10,-6-3-92</inkml:trace>
  <inkml:trace contextRef="#ctx0" brushRef="#br0" timeOffset="559821.0198">13091 8885 534,'0'49'90,"0"-14"-44,0 8-6,2 4-5,-1-2-11,3-2-14,6-4-9,3-6-8,-1-6-12,1-1-26,0-5-24,-1-5-64</inkml:trace>
  <inkml:trace contextRef="#ctx0" brushRef="#br0" timeOffset="560688.0694">13302 8528 299,'-15'-35'146,"9"17"-59,4 5-25,2 7-12,5 5-21,6 7 3,3 17-9,3 9 0,4 11-5,3 6-8,1 4 4,3-5-8,-4-7 0,0-8-4,-6-8-2,-4-9 3,-3-5-1,-5-5-1,-4-6 3,-2-8-2,0-8 2,-4-11-2,0-6-2,-1-8 0,2 0 0,3 4-2,0 7 4,8 11-2,3 9-2,2 10 2,5 5-1,-1 8 4,5 6-8,1 1 2,1-1-2,-1-5-15,1-3-20,0-3-13,-4-6-13,-4-2-39,-6-7-200</inkml:trace>
  <inkml:trace contextRef="#ctx0" brushRef="#br0" timeOffset="561072.0914">13819 8490 180,'-2'-29'265,"-4"19"-230,0 5 13,3 4 7,-1 1-2,2 12-14,2 10-8,0 8-8,2 8-3,5 2-10,4-4 2,3-8-9,2-10-2,0-8-1,-2-8 3,-1-4-5,-2-11 3,-2-6 2,-2-8-4,-2-1 2,-4 0-3,-1 3 3,-1 4 0,-2 6-5,0 6 10,3 5-2,-1 4 6,1 4-6,1 5-3,3 3-4,3 1 4,1 0 0,3-3-11,-2-3-4,3-1-17,-3-3-14,0-2-11,1-1-17,-2-8-73</inkml:trace>
  <inkml:trace contextRef="#ctx0" brushRef="#br0" timeOffset="561347.1069">14127 8347 317,'-26'-5'89,"8"5"-16,1 9-24,1 4 4,3 5-6,5 0-9,8 0-29,4-3-7,14-1-1,7-2 0,3 1 0,4 1-1,-1 3 2,-7-2 0,-1 5-4,-10-2 5,-6 1 2,-2-1-2,-5-4-1,0-4-3,-6-2-8,-2-7-12,-1-1-21,0-3-24,-3-5-70,-1-1-264</inkml:trace>
  <inkml:trace contextRef="#ctx0" brushRef="#br0" timeOffset="561665.1254">14165 8185 603,'8'19'24,"-1"-1"3,6 5 9,4 5 5,2 0-13,-2 0-14,3-4-8,0-2 7,-5-4-6,-2-8-2,-2-3-5,-4-6 1,2-2 0,0-13-1,0-5-1,2-6-3,2 1 7,0 1-4,2 8 0,-2 7 4,3 8-2,2 8-1,1 10 1,5 4-5,0 2-20,3 3-39,-4-7-40,-1-3-119</inkml:trace>
  <inkml:trace contextRef="#ctx0" brushRef="#br0" timeOffset="562535.1747">12250 9647 352,'-25'-25'100,"17"21"-30,5 3 2,3 1-25,4 13-14,9 13 9,8 12-10,5 10-15,5 3-2,3 1-5,-1-3-5,-1-7-3,-3-5-2,-4-8-2,0-9-15,-8-3-38,-4-9-22,-9-1-43,-9-4-261</inkml:trace>
  <inkml:trace contextRef="#ctx0" brushRef="#br0" timeOffset="562747.1868">12286 9968 453,'0'-31'148,"0"7"-87,8-4 1,7 1-17,2 0-20,0 8-20,1 2-3,2 4-3,4 7-6,4 2-33,4 0-27,1 4-13,0 0-51,-4-2-211</inkml:trace>
  <inkml:trace contextRef="#ctx0" brushRef="#br0" timeOffset="563062.2048">12725 9767 451,'-27'46'75,"12"-23"-31,5 4 9,3-3 9,7 1-20,1-4-23,10-7-12,2-5-3,5-8-2,3-6 1,-1-10-2,-1-7 1,-4-7-5,-4-2-5,-5 1 10,-4 3-4,-2 5 1,0 9 2,-3 5 1,0 5 1,2 3 0,1 6-8,5 6 5,8 5-4,3 0 5,6 1-20,2-5-13,4-5-8,0-2-14,1-4-21,-7-2-84</inkml:trace>
  <inkml:trace contextRef="#ctx0" brushRef="#br0" timeOffset="563520.2314">12844 9502 333,'-3'-25'187,"3"15"-133,0 6-23,6 4 2,2 7 28,2 10-16,1 7-24,2 4-6,2 2-3,4 0-9,1-5 1,1-3-2,-2-4-1,-1-10 2,-2-1-3,-3-7 1,0-2 3,-1-5-1,1-2-2,3 1 1,3 2 0,2 5-1,1 3-4,0 11 4,-2 6-1,0 5-1,-5 0 3,-4 0-5,-4-4-4,-3-7 5,-4-5-1,-5-6-6,-5-2-2,-6-3-7,-7-7 6,-4 2-1,-1-2-19,0 0-9,3 2-8,7 4-7,8 1-26,6 3-108</inkml:trace>
  <inkml:trace contextRef="#ctx0" brushRef="#br0" timeOffset="563962.2568">13178 9446 435,'0'-2'82,"0"5"-65,3 6 12,7 7 24,2 9 12,3 4-14,5 6-21,2-3-6,4-4-11,0-6-7,5-10 3,-1-7-6,-2-6-4,-2-13 4,0-7-3,-3-7 3,-3-5-7,-6 3-4,-6-1 2,-7 3 0,-1 3-9,-10 2-12,-3 6 7,-2 9 16,-1 5 4,1 6 6,-1 7 2,5 8 5,0 5 1,6 4 6,1 4-6,4-3-1,9-3-11,9-5-4,7-11 1,8-7-4,4-5-3,3-8-17,-1-5-14,1 1-17,-4-3-15,-5-1-34,-6-1-134</inkml:trace>
  <inkml:trace contextRef="#ctx0" brushRef="#br0" timeOffset="564250.2728">13819 9183 477,'-35'4'66,"13"8"-38,0 8 13,4 6 3,3 1 0,8 2-25,7-4-10,8-6-3,14-2-4,7-3 1,6-2-4,3-1 1,1-3 0,-2 2 1,-8 3-1,-6 0 0,-7 2 3,-8 1-3,-5-1 0,-3-1 4,-6-3-11,-6 0-6,0-3-13,-1-3-14,1-3-46,-1 1-173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6-28T00:23:58.632"/>
    </inkml:context>
    <inkml:brush xml:id="br0">
      <inkml:brushProperty name="width" value="0.05292" units="cm"/>
      <inkml:brushProperty name="height" value="0.05292" units="cm"/>
      <inkml:brushProperty name="color" value="#0000FF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519 3744 13260,'-61'-60'2851,"22"21"-1474,19 39-32,0-20-31,0 20-642,20 0 97,0 20 128,0 19-161,20 2-287,20 18-257,-21 1-64,21-2 64,1-17 1,-2-2-97,-19-18 32,19-2 128,-39 1 0,20-20 641,-20 0-641,-20 0-224,1-20-64,-1-20 64,0 1-128,-19-21 160,-2 1-256,1-21 0,21 20 32,-21-19 32,40 20 32,0 19-32,0 0 63,40 21-31,-1 19 160,2 0 0,18 19-288,0 21 513,-19 20-289,-1-1 32,1 0-32,-19 21 64,-1-20 64,-20-1-32,0-19 0,-20-1 32,-1 2-32,1-22 0,-19 1-128,19 0-64,0-1-320,-19-19-321,19 0-832,20 0-834,-20 0-1216,20 0-9706</inkml:trace>
  <inkml:trace contextRef="#ctx0" brushRef="#br0" timeOffset="232.0132">935 3585 19090,'0'-19'928,"20"19"65,-20 0 673,19 0-65,-19 19-383,20 1-418,-20 20-127,21-1-449,-1 2-96,0-22-32,-20 21-64,19 0-384,1-20-993,0-1-993,19 1-1186,-19-1-4163</inkml:trace>
  <inkml:trace contextRef="#ctx0" brushRef="#br0" timeOffset="514.0294">1412 3923 19346,'39'39'1377,"-19"-19"-1249,-20-20 1153,0 0 353,0 0-65,0 0-896,0-20-353,-20 1-191,0-1 63,-19-20-64,-1 1-64,1-21-96,-1 1 32,0-1 0,20 0 0,-20 1-64,20-1 0,20 21-192,0-1 159,0 20-223,20 0-385,20 20-832,-1 0-1634,22 0-2050</inkml:trace>
  <inkml:trace contextRef="#ctx0" brushRef="#br0" timeOffset="898.0513">1313 3684 19570,'-40'0'833,"19"0"-577,21-19 481,21-1-1,19 20-319,-1-20-353,1 0-288,19 0-1090,0 20-287,2 0-545,-2 20-256,0 20 1120,-19-20 1154,-20 19 673,19 1 1313,-18 0 384,-1-21-320,0 2-65,0-1-543,-20-20 191,19 19 161,-19-38-674,0 19-543,-19-20 63,19-1-159,-20-18-193,0 0 224,-21-21-448,22 20 64,-21-19 0,20 18-32,0 2-32,1 0-160,19 18-32,19 2-289,1-1-1185,20 0-1441,-1 20-1569,2 20-9834</inkml:trace>
  <inkml:trace contextRef="#ctx0" brushRef="#br0" timeOffset="1057.0604">1729 3625 19762,'-40'40'1634,"21"-40"-1506,19 0 128,0 0 577,19 0 256,21 0-2114,0-20 2562,0 20-2145,0 0-1442,19-20-833,-39 20-3299</inkml:trace>
  <inkml:trace contextRef="#ctx0" brushRef="#br0" timeOffset="1231.0704">2127 3506 19538,'19'40'2082,"1"-20"-32,0 19-352,0 1-417,0-1-416,-1 2-609,21-2-160,-20-19-128,20 20-641,-20-20-1377,20-1-2722,-40-19-11948</inkml:trace>
  <inkml:trace contextRef="#ctx0" brushRef="#br0" timeOffset="1782.1019">2881 3407 17168,'-40'-40'1473,"20"40"289,0-20 576,0 20-865,20 20-544,-19 0-480,-1 19-65,20 21 129,-20 0-97,20 19-224,20-20-96,0 1 32,-1-20-224,21 0-64,1-20-641,-2-1-544,1 1-705,-1-20-576,1 0-1218</inkml:trace>
  <inkml:trace contextRef="#ctx0" brushRef="#br0" timeOffset="2006.1147">3079 3605 18225,'20'20'1345,"-20"20"-480,21-21 832,-21 22 65,19-2-224,21 0-545,-20-18-513,19-21-32,1 0-31,-1 0-161,1-21 0,1 2 33,-41-21-97,19 21-416,-19-22-449,-19 2-672,-2 19-1090,1-20-1312,0 21-2019</inkml:trace>
  <inkml:trace contextRef="#ctx0" brushRef="#br0" timeOffset="2252.1288">3516 3466 19058,'20'40'1601,"-20"-21"1,0 22-97,0-2 97,-20 1-449,20-1-417,0 2-351,20-22-97,0 1 32,-20 0-96,19-20-63,21 19-1,-20-19-32,1 0-128,18-19-256,1 19-737,-1-20-705,1 0-1153,19 1-1409,-18-2-8808</inkml:trace>
  <inkml:trace contextRef="#ctx0" brushRef="#br0" timeOffset="2433.1391">4052 3387 19986,'20'0'1826,"-20"20"-961,20-1 993,-20 21-321,20 19 97,-20-18-898,19 18-543,1-19-129,0-1-192,1 1-353,-2-20-672,1-20-705,-20 0-1569,0 0-3011</inkml:trace>
  <inkml:trace contextRef="#ctx0" brushRef="#br0" timeOffset="2594.1484">3934 3387 21972,'19'0'2242,"21"-20"-2049,-1 20 1088,21-20-769,-1 0-448,1 20-96,-20 0-256,19 0-801,1 20-1602,-21-20-1953</inkml:trace>
  <inkml:trace contextRef="#ctx0" brushRef="#br0" timeOffset="3216.1839">5303 3307 5028,'-39'-39'7816,"-2"18"-5414,21 2 353,1-1-513,-1 20-609,-20 0-320,20 20-256,-19 20-352,-1-1-96,21 41-1,-1-1-223,0 1-33,20-1-192,20-20-96,0 1-32,19-1-32,20-38-544,1 18-321,-1-39-576,2 20-1122,18-40-1441,-40 1-13452</inkml:trace>
  <inkml:trace contextRef="#ctx0" brushRef="#br0" timeOffset="3572.2043">5522 3426 18801,'20'60'993,"-20"-21"993,19 21-769,1-20 0,-20 19-96,20-18-512,-20-2-289,0-19-63,20-1-161,-20-19 32,0 0 192,0 0 225,-20-19-513,20-1-385,-20-19 129,0-2 32,1 2-32,-1-21 64,20-19-65,0 20 33,0-1 96,20 40 128,-1 0 64,1 20-32,20 20 225,-1 0-33,1 40-64,-1-1-96,2 20-32,-1-19-256,-1-21-449,1 2-544,-1-2-737,-19-39-1120,0 20-2211</inkml:trace>
  <inkml:trace contextRef="#ctx0" brushRef="#br0" timeOffset="3962.2266">5621 3645 20211,'-20'-20'608,"40"0"193,0 20-289,19-20 321,1 1-128,0-1-513,20-1-352,-1 2-385,0-1-1024,0 0-545,-18 1-481,18-2-896,-19-18-417,0 19-1473,-21-20 4068,1 20 4324,-20 20 2178,0 0-993,-20 0-1890,-19 0-704,19 20-161,-20 20 192,1 0-191,19 0-257,0-1-544,20 21-353,20-21-160,20 1-64,19-20 128,0 19-192,1-19 96,-20 1-160,0-2 0,-20 1-64,-20 0-160,0-1-193,-20 2-319,0-1-354,-21-20-607,22 0-1314,-21 0-3748</inkml:trace>
  <inkml:trace contextRef="#ctx0" brushRef="#br0" timeOffset="4159.2379">6395 3466 19474,'40'20'2178,"-21"19"-1505,1 2 480,0-2-417,0 1-31,0 19 128,0-19-673,20-20-32,-20 19-160,19-39-512,1 21-449,-20-42-801,-1 21-1025,-19-39-4003</inkml:trace>
  <inkml:trace contextRef="#ctx0" brushRef="#br0" timeOffset="4295.2457">6574 3645 17712,'-20'20'4452,"20"-20"-3779,20 0-321,0 0-255,0-20 31,19 20-64,-19 0-160,20-20-1057,-21 0-961,1 20-2339</inkml:trace>
  <inkml:trace contextRef="#ctx0" brushRef="#br0" timeOffset="4425.2531">6474 3466 18641,'-20'-19'2531,"40"-21"-2435,20 20 704,0-20-511,0 0-225,19 21-64,1-1-1442,-1-1-2209</inkml:trace>
  <inkml:trace contextRef="#ctx0" brushRef="#br0" timeOffset="10188.5827">7904 3268 12171,'-39'-40'3716,"18"40"-2371,1-20 192,0 20-352,1 20-800,-1 20-1,0-1 161,0 21-33,20 20 1,0-21-225,0 1-96,20-1-96,20-19 0,-21 20-96,21-41-192,1 21-705,-2-21-416,1-19-545,-1 21-1601,1-21-9706</inkml:trace>
  <inkml:trace contextRef="#ctx0" brushRef="#br0" timeOffset="10420.596">8102 3268 18385,'20'0'1633,"-20"0"-1633,0 20 513,21-1 896,-1 41-480,-20-20-64,19 19-449,1 21-255,20-41-97,-21 21-64,21-40-353,-20 19-480,-1-18-672,1-2-545,0 1-1601,1-20-11852</inkml:trace>
  <inkml:trace contextRef="#ctx0" brushRef="#br0" timeOffset="10644.6088">8520 3506 4804,'-60'40'10186,"21"-20"-8809,19 19 545,-1-19-417,1 0 1,20-20-481,0 0-545,0 20-352,20-20 128,-20 0-31,41 19-65,-22-19-288,21 0-481,-20 0-512,19 0-609,-19 0-448,20 0-3011</inkml:trace>
  <inkml:trace contextRef="#ctx0" brushRef="#br0" timeOffset="10832.6196">8718 3228 2017,'20'0'17425,"-20"0"-17233,0 0-192,0 0-416,0 19 416,0 22 64,20-22-961,0 21-1217,-1 0-2851</inkml:trace>
  <inkml:trace contextRef="#ctx0" brushRef="#br0" timeOffset="11072.6333">9056 3347 13068,'-40'40'3972,"20"-20"-2723,20-1-320,0 2-865,0 18 320,40-19 33,-1-1 159,1 22-576,-1-22 128,2 1-64,-1 20-96,-21-20 192,1-20-192,-20 19 160,0 1-256,-20-20-672,1 0-1026,-1 0-2690</inkml:trace>
  <inkml:trace contextRef="#ctx0" brushRef="#br0" timeOffset="11766.673">9790 3525 17392,'20'0'544,"-20"0"-415,20 21 639,-20 18 161,20-19-320,-20 20-1,0-20-191,0-1-1,0-19-64,0 0 1,0 0-65,0 0 257,19 0-33,-19-19-352,0-1-64,0 0-32,0-20-96,0 21 0,20-1-96,-20-1-96,20 21-160,-20 21-1,20-21 257,0 20-32,20 19-1089,0-19-353,-1 0-960,1 0-3011</inkml:trace>
  <inkml:trace contextRef="#ctx0" brushRef="#br0" timeOffset="12005.6867">10267 3546 16655,'-20'0'1826,"-1"0"-993,2 20 32,19 19-193,0-19 65,19 0-257,2 0-287,-1-1 63,20-19-64,-1 0-32,-19 0 0,0-19-256,-1 19 64,-19-20-320,-19 0-449,19 0-608,-20 0-609,-20 20-1538,21-19-7878</inkml:trace>
  <inkml:trace contextRef="#ctx0" brushRef="#br0" timeOffset="12527.7165">10445 3546 14125,'20'39'1794,"-20"-19"320,0 0-769,20 0-256,-20 0-256,20-1-257,0-19-223,0 0 95,0 0 0,-20-19 1,20-21-257,-20 20-192,0-19-224,0-2-64,0 2-97,-20-21-576,-20 21 64,20-1 417,0 0 448,0 21 64,0 19 256,20 0-192,0 0-352,0 19 512,20 21 193,-20 0 127,40-1-31,-20 21-257,0 0-64,20-21-128,19 1 32,-20 0 1,21-21-33,-20-19 32,0 0 96,-20-19-64,-1-1 96,1 0-95,-20 0-129,0 0-193,0-19-127,0 18 96,-20 2-32,1-1 0,19 20 95,-20 0 129,20 0-128,-20 20 192,20-1 193,0 2-33,0 18 64,20-19-224,0 20-96,19-20-128,21-20-769,-1 19-897,1-19-1729,-20-19-11179</inkml:trace>
  <inkml:trace contextRef="#ctx0" brushRef="#br0" timeOffset="13151.7522">11478 3288 15887,'0'-20'1601,"19"20"-832,-19 20-545,0-1 769,20 21-160,0 20 32,1-1-161,-1 0-383,19-18 63,-19-2 128,0 1-31,19-40-97,-19 20-96,0-20 65,-20 0-1,19 0 129,-19-20 63,0 0-256,0 0-95,20-19-193,-20-2-32,0 2 64,0 19-129,20 1-31,-20 19-192,20 0 0,1 19-33,-2 1 257,1 19-544,0 2-385,20-22-641,-21 21-672,21-20-769,-1-20-3331</inkml:trace>
  <inkml:trace contextRef="#ctx0" brushRef="#br0" timeOffset="13490.7716">12212 3466 10153,'0'0'7047,"0"0"-5958,0 0 705,0 0-802,-19 20 354,19 0-193,0-1-673,0 2-352,0-1 1,19-1-162,-19-19 226,20 0 63,0 0-64,0-19 0,-20 19-96,0-20-32,0-1-32,0 2 65,0 19-65,0 0-32,-20 0 64,20 0-289,0 0 161,-20 19-96,20 2 64,20-1 0,-20-1-288,20 1-962,-1 20-479,1-40-97,0 0-705,21 0-5060</inkml:trace>
  <inkml:trace contextRef="#ctx0" brushRef="#br0" timeOffset="13722.7849">12451 3447 15470,'-20'-21'1474,"0"42"383,0-21-928,20 19-128,0 1-64,20 0-385,20-1-128,-1 22-96,1-22 0,19 1-192,-18 0 32,-2 0 0,-19 0-64,-20-20 96,-20 19 321,1-19-289,-1 20-193,-21-20-575,2 21-770,19-21-992,0 0-4389</inkml:trace>
  <inkml:trace contextRef="#ctx0" brushRef="#br0" timeOffset="14289.8173">13344 3288 15246,'0'-20'4388,"0"-1"-4196,39 2 641,2 19 352,-1-20-352,19 20-160,-20 0-481,21 20-192,-21 20 32,-18-1-32,-1 1-32,-20 20-32,0-1 192,-20 0 0,-1-18-32,1-2-64,1 1 32,19-20 32,0-1-96,0-19 32,0 0-64,0 0 160,19 0-32,22 0-224,-1-19-512,19 19-1090,-19-20-1121,19 20-4387</inkml:trace>
  <inkml:trace contextRef="#ctx0" brushRef="#br0" timeOffset="14626.8366">14595 3387 18769,'-79'-20'481,"39"20"704,21 0-705,-2 20-127,1 19 415,0 1-223,20 0-289,20 0-128,21 19 32,-2-19-128,20-20-448,1-1-257,-1 1-608,1-20-224,-20-20-1122,0 1-4836</inkml:trace>
  <inkml:trace contextRef="#ctx0" brushRef="#br0" timeOffset="14940.8545">14714 3148 18385,'0'-19'1794,"0"19"-1538,0 19 416,20 21 418,0 0 95,-20 20 32,20-1-577,0 20-447,0-19-33,-1 0 0,1-21-192,20-19 64,-21 0 32,-19-20 160,20 0-64,-20 0 129,0-20-1,0 0-160,20 1-64,-20-22-32,20 22 32,-20-1-160,21 0-32,-2 20-64,1 0-65,20 20-159,-21 0-545,21-1-512,-20 22-641,-1-22-288,1 1-2275</inkml:trace>
  <inkml:trace contextRef="#ctx0" brushRef="#br0" timeOffset="15077.8624">15230 3566 15310,'21'19'801,"-2"1"800,1 0-1120,0-20-321,0 0 0,0 0-416,-20 0-1057,19-20-4197</inkml:trace>
  <inkml:trace contextRef="#ctx0" brushRef="#br0" timeOffset="15206.8698">15251 3327 18641,'-21'-20'224,"21"1"385,0-1-609,0-1-737,0 2-1024,0 19-8777</inkml:trace>
  <inkml:trace contextRef="#ctx0" brushRef="#br0" timeOffset="15687.8973">15468 3148 16879,'0'-19'1954,"0"-1"-416,0 40-802,20-1 321,-20 2 161,20 18-482,1 21-95,-2-1-289,1 1-128,0 0-95,0-21-97,19 0-160,-19 2-417,19-2-512,-19-19-705,0-20-704,0 20-2499</inkml:trace>
  <inkml:trace contextRef="#ctx0" brushRef="#br0" timeOffset="16068.9191">15905 3387 384,'0'39'16271,"0"-18"-15470,-19-2 929,19 21-385,0 0 96,0-20-576,19-1-481,1 1-223,0-20 319,0 0-96,-1 0 65,21-39-193,-19 19-288,-21-20-192,20 0-96,-40-19-33,20 19-223,-21-20-193,-19 0 224,1 21 321,19-21 96,-19 41 224,19-1 289,0 0 287,20 20-95,0 0-385,0 20-160,0 0 448,20 20-159,0 19 95,-1 1-224,21-1 0,19-19-224,2 20-96,-2-21-544,0-19-610,-19-1-896,19 2-1025,-38-21-9000</inkml:trace>
  <inkml:trace contextRef="#ctx0" brushRef="#br0" timeOffset="16583.9485">16343 3525 14445,'19'41'1377,"1"-41"737,-20 0-832,0 19-385,0-19 1056,0-19-639,0 19-866,0-20-320,0-20-64,0 20 32,-20 0-96,20-20 0,0 1-96,0 19 32,20-20-224,-20 40-64,20-20-417,-20 20 32,20 20 257,19-20 352,1 20 96,-21 0 0,21 0-1,-19 0 130,18-20-33,-19 0 96,20 0 96,-21-20-32,1 20 0,0-20 97,-20 0-1,0-20-160,0 21 32,-20-1-192,0-1 96,1 21 129,-1-19 95,0 19 32,0 19-288,20-19-32,-19 41 32,19-22 353,0 21-161,0 20-64,19-20-128,1-1-32,0-19-192,19 20-416,1-40-257,0 20-320,-1-20-641,2-20-1057,-41-1-5733</inkml:trace>
  <inkml:trace contextRef="#ctx0" brushRef="#br0" timeOffset="16850.9638">16798 3288 14637,'20'39'1474,"1"-19"1312,-1 20-576,-20-20-256,20-1-288,-1-19-673,-19 21-353,20-21-191,-20 0-161,0 0 161,0 0 95,0-21-63,20 21-225,0-19-288,-20-1 96,19 0-128,21 0-96,-20 20 31,-1 0-31,22 20 32,-21 0-256,0 0-321,19-1-576,-19 2-1025,-20-21-801,20 0-1409</inkml:trace>
  <inkml:trace contextRef="#ctx0" brushRef="#br0" timeOffset="17041.9747">17255 3089 19282,'120'40'1441,"-61"0"1314,1-1-898,-21 0-896,1 21-512,-1 0-257,-18-1-224,-1 1-448,0-21-417,-20-18-609,0 18-1024,-20-39-673,0 20-9866</inkml:trace>
  <inkml:trace contextRef="#ctx0" brushRef="#br0" timeOffset="18728.0712">856 4637 15470,'-20'0'128,"0"0"-32,0 0 0,20 0-224,0 0 64,0 0 64,0 0 64,20 0-96,-20 0 96,20-19 129,20 19 63,-21 0 288,21 0-352,-20 19-95,40-19-33,-20 0 0,19 0-32,0 0 32,20 0 128,2 0-96,37 0 64,-18 0-128,19-19 96,20 19 0,0-20 97,20 0-33,19 20-192,1-19 96,-20-2-64,-20 1 0,0 20-32,-1-19-32,22 19 64,-22 0 32,21-20-96,-20 20 0,0 0 32,21 0 128,-22 0 64,21 0 129,-20 0-225,20 0 64,-21 0-64,22 20-32,-1-20-64,-1 0 96,1 0-96,-1 0 32,2 0-32,-1 0 32,-1 19 64,21-19-96,0 0 96,-21-19 0,22 19-31,-22 0-1,21 0 0,0-20 32,-1 20-64,1 0 0,0 0 32,0-21 32,-1 21-96,1 0 32,0 0-32,-1-19 96,1 19-96,20-20-96,-2 20 224,2-19-128,0-1 64,0 20-96,18-21 96,-38 21-64,20-19 32,0 19 192,-21-20 97,1 20-257,20-20 160,-21 20-160,21-19 0,-1-2 0,21 21 0,-20-20 0,18 20-64,-18-19 64,0 19-32,0-20-32,18 20 0,-18-21-32,0 21 64,0-19 0,-21 19 0,20-20-96,-19 20 128,1-19 1,-3 19-33,22-20 32,-39-1-96,17 21 96,3-19 32,-22 19-160,21-20 192,-20 0-96,-1 20 64,1-19 64,-19 19-96,-2-21 128,-19 21 33,20-20 63,-20 20 32,1 0-224,-2-19 128,2 19-95,-21-20-162,1 20 66,-21-21 31,-20 21-64,1-19 96,-41 19 32,1 0-128,1 0 0,-1 0-256,0 0-801,-20 0-1025,19 0-737,-19 0-3331</inkml:trace>
  <inkml:trace contextRef="#ctx0" brushRef="#br1" timeOffset="20969.1993">21762 2950 15694,'0'0'1282,"0"-20"-514,0 20 610,40-19 159,-21-1-224,22-1-192,18 2-416,-19-1-449,-20 20-256,-1 0-32,1 20-64,-20-1 160,0 22 96,-20-22-32,1 20-31,-1 2-33,20-22-64,0 1-32,0-20-64,20 20 160,19-20-64,1 20 0,-20 0 0,-1 0 0,2-1 96,-1 21-64,-20-20 64,0 0-32,-20-1 96,-1 2 64,2-1-160,-1-1-64,0-19-192,-20 0-352,21 0-545,-1 0-513,20 0-672,-20-19-1794,20-1-10570</inkml:trace>
  <inkml:trace contextRef="#ctx0" brushRef="#br1" timeOffset="21309.2188">21663 2652 15662,'-119'39'545,"79"2"288,-19 18 512,19 20-256,1 20 160,19 21-224,20-1-609,0 0-159,39-20-33,40-39 192,20 0-31,41-40-97,19-40 0,-1-1 33,-18-38-65,-41 0-128,-1-21-96,-37 0-32,-41 21-288,-1-20-289,-38-1-96,-21 1 161,-20 20 288,-19 19 224,0 20-96,-21 20-96,20 0-673,1 20-1377,0-1-3812</inkml:trace>
  <inkml:trace contextRef="#ctx0" brushRef="#br1" timeOffset="21758.2445">21544 3585 17808,'-60'40'1121,"21"0"-672,-1-1 127,-19 1 417,-2 19-192,-18-18-224,20 17-353,0-37-64,-2 18-128,2-19-256,19 1-1346,1-2-800,19-19-1986</inkml:trace>
  <inkml:trace contextRef="#ctx0" brushRef="#br1" timeOffset="22070.2623">20631 4300 18513,'-20'0'961,"0"0"-1025,20 20 544,-20 19 65,20 2-225,-19-22-256,19 20-96,19-18-480,1-1-129,20-1-288,-20-19-1281,19 0-3267</inkml:trace>
  <inkml:trace contextRef="#ctx0" brushRef="#br1" timeOffset="22389.2806">20432 4102 17392,'-79'78'577,"39"-18"95,1 0 673,18 40-191,21-21 63,0 1-481,21-2-479,38-37-129,20-2 64,20-20 32,21-19-32,18-39-128,2 0-544,-22-21-673,-38-20 32,-20 20 608,-40 2-63,-1-22-1,-38 20 257,-21-20 384,-19 22 96,-2 17 32,-18 2 353,0 0-193,0 39-288,19-21-256,20 21-833,1 0-2242</inkml:trace>
  <inkml:trace contextRef="#ctx0" brushRef="#br1" timeOffset="23126.3227">22457 3566 15470,'-19'-20'1345,"19"20"129,0 0-193,0 0-736,0 0 351,39 20 578,1-1-289,19 21-384,2 0-449,18-1-192,-20 1-64,20 0 0,-19 0-64,0-20-320,-21-1-705,1 20-512,-1-39-545,-19 21-737,0-1-3106</inkml:trace>
  <inkml:trace contextRef="#ctx0" brushRef="#br1" timeOffset="23682.3545">23668 4320 16495,'21'-39'577,"-21"18"-65,-21 21 257,1-20 448,0 20-288,1 0-32,-21 0-193,1 0-223,19 20-225,0 1-128,0-2 32,20 1 33,40 0-129,-20-1 32,39 22-32,-20-22-32,1 1 64,1 20-192,-2-20 192,-39-1 32,20-19 160,-20 20-256,-20-20-384,0 21-577,1-21-672,-1 0-1058,-21 0-2242</inkml:trace>
  <inkml:trace contextRef="#ctx0" brushRef="#br1" timeOffset="23870.3653">23470 4300 17456,'0'0'1570,"20"0"-1410,0 0 352,0-19-127,19 19-418,1-21-223,19 21-673,-18-20-1281,-2 20-2979</inkml:trace>
  <inkml:trace contextRef="#ctx0" brushRef="#br1" timeOffset="24233.386">23271 3962 6566,'-139'80'9865,"80"-20"-8584,19 18-96,20 2 417,0 0-289,20-1-448,20 20-513,40-39 97,-1-1 31,21-18-160,19-22-127,-20 1 63,1-20-128,19-20-64,21 1-320,-2-22-193,1 2 97,-39 0-192,-20-21-257,-1-20 0,-39 20-160,-20-18-544,-40-2 928,-19 1 673,-20 19 32,-21 1 129,-19 38-225,-1-18-481,2 39-2369,-2 0-13005</inkml:trace>
  <inkml:trace contextRef="#ctx0" brushRef="#br1" timeOffset="24868.4224">20988 4777 17840,'0'0'1890,"0"0"-1698,19 0 129,1 19 992,1 22-128,-1-2-384,0 0-129,19 2-672,-19-2 0,20-20 0,-1 22-384,1-22-609,-1 1-672,2 1-866,-2-2-3587</inkml:trace>
  <inkml:trace contextRef="#ctx0" brushRef="#br1" timeOffset="25223.4427">21584 5352 20147,'20'-19'1121,"0"19"-1282,0-20 129,19 20 0,-19 0-32,19 0 0,-19 0 32,0 20-64,0 19 32,-20-18 96,0 18 32,-20 0 96,20 1 1,-20-20-33,20 0 128,-20-1 0,20-19-256,20 0 192,-20 0 0,20 0-192,19 0-64,-18-19-768,19 19-129,-1-20-609,-19 20-1633,0 0-6886</inkml:trace>
  <inkml:trace contextRef="#ctx0" brushRef="#br1" timeOffset="25585.4634">21206 5233 18417,'-59'100'641,"39"-40"-65,20 18 609,0 21-128,40-19-448,19-20-289,41-21 0,19 1 1,20-40-193,0-19-96,0-22-160,-40 2-289,-20-21-287,-20 0-33,-38 1 353,-21 0 159,-40-21 33,0 0-737,-39 21 385,0-20 31,-21 19 257,21 21 224,-20 19 64,19 20 32,20 0-160,21 20-224,19-20-1538,20 19-3939</inkml:trace>
  <inkml:trace contextRef="#ctx0" brushRef="#br1" timeOffset="25985.4863">23370 4837 18609,'0'0'1185,"-20"0"-320,20 19 705,-19-19-225,-1 20-448,0 19 96,0 2-641,-19-2-256,19 1-96,20-1-192,-20 2-513,20-22-736,20 1-1250,-20 0-1473</inkml:trace>
  <inkml:trace contextRef="#ctx0" brushRef="#br1" timeOffset="26353.5073">23192 5393 9577,'0'0'12267,"0"0"-11979,-19 0-191,19 19 607,-21-19 321,21 20-128,0 0-384,0-1-385,21 2 128,-2-2-96,1-19-160,0 20 32,0-20-512,-1 0-193,-19 0-929,20 0-896,0 0-1089,0-20-9482</inkml:trace>
  <inkml:trace contextRef="#ctx0" brushRef="#br1" timeOffset="26520.5169">23370 5393 18129,'0'39'1793,"0"0"-1344,0-18 448,0 18-1,-20-19-575,20 20-161,20-20-192,-20-1-417,20 1-992,-20-20-545,20 21-1921</inkml:trace>
  <inkml:trace contextRef="#ctx0" brushRef="#br1" timeOffset="26822.5341">23132 5174 17872,'-79'59'1154,"59"0"-322,-20 1 898,21 20 224,-1-20-449,20 18-640,39-18-609,1 0 1,39-1-65,1-38-96,-20-21 0,19 0-352,-20 0-33,1-21-95,0-18 64,-1 0-33,-19-21-191,-21 0-1,-38 1-448,-1-1 225,-20-20 31,1 20 513,-21 21 224,0 0-737,1 18-1857,-1 21-4549</inkml:trace>
  <inkml:trace contextRef="#ctx0" brushRef="#br2" timeOffset="30974.7716">21644 2513 6758,'-20'-20'1858,"0"20"-737,0-20 192,-1 20 32,2-19 1,19 19-257,-20 0-193,0-20-223,0 20-160,20 0-225,-20 0 320,1 0-191,19 20-65,-20-20-192,0 19 32,0 1 161,1 0-97,-21 20-224,19-20 32,1 20-32,1-20 160,-1 19 0,20 1 33,0-20 223,-20 19-160,20 1-31,0 0-97,0 20 192,-20-21-96,20 1-63,-19 19-65,19-19-64,-20 19 0,20-19 0,-20 19 64,20-18-128,0-2 192,0 1 128,0 0-159,20 0 159,0-21-64,-1 21 32,1-21-127,20 22 95,20-22-32,-20-19-32,39 20-32,0-20-32,1 0-63,19-20-65,0 20-32,1-19 32,-2-1-65,-18-20 65,0 20 0,-1-19-96,-20-21 96,0 20 32,2-19-32,-22-1-32,1-20-32,-20 1 32,0 0-64,-20 19 128,-20-19-64,0 19 64,-39-19 96,-1 19 65,-40 21-65,2-1 0,-22 0-192,1 20 0,-1 0 32,22 0-385,19 20-1152,-2 0-1762,22 0-5350</inkml:trace>
  <inkml:trace contextRef="#ctx0" brushRef="#br1" timeOffset="200804.4853">677 5570 4548,'-20'0'2594,"0"0"801,0 0-256,1 0-416,-1 0-481,20 0-544,-20 0-1090,20 0-127,20 0 576,0 0 704,-1 0-800,21 0-288,-1 0-545,22 21-64,-22-21 96,-19 0-64,20 20-288,-20-20-576,-1 19-578,1-19-864,0 0-2178,0 0-12172</inkml:trace>
  <inkml:trace contextRef="#ctx0" brushRef="#br1" timeOffset="216030.3562">1591 5511 2306,'0'-19'8840,"-20"-2"-6854,0 2 256,-1-1-32,1 0-288,1 1-256,-1 19-513,-20 0-257,21 0-191,-1 0-160,0 19 63,0 21-127,1 0-129,19 19-160,0 1-128,0 0-128,19-21 96,1 0-256,20 1-641,19 0-320,0-21-865,2-19-1697,18 0-3716</inkml:trace>
  <inkml:trace contextRef="#ctx0" brushRef="#br1" timeOffset="216297.3715">2027 5531 16367,'0'0'2082,"-20"0"-416,0 20-65,0-1-192,1 22-159,-1-2-450,0-18-511,20 18-1,20-20-288,0 1 224,-1 1-64,21-21 0,20-21 1,-20-18-97,-1 0-32,-19-2-32,0 22-32,-40-22-129,0 22-223,1-1-192,-1 0-417,0 20-128,0 0-545,20 0-1025,0 0-2145</inkml:trace>
  <inkml:trace contextRef="#ctx0" brushRef="#br1" timeOffset="216798.4001">2265 5511 16303,'20'20'1153,"0"0"-32,-20-1 545,19 2-385,2-1-96,-21-1-288,20 1-385,-20-20-159,20 21-1,-20-21-128,0 0-96,0 0 321,0 0-1,0-21-256,0 1-160,0 1-32,0-22-288,-20 22 0,20-21 32,20 21-1,-20 19-31,20 0 128,-1 0 0,1 0 160,0 19 32,0 1 96,-1-20-128,1 20 64,0-20 32,0 0 0,-20 19-64,0-19 192,19 0-95,-19-19 63,21 19-160,-21 0-32,20 0-64,0 0 0,19 0-321,1 0-512,0 19-1345,-1 2-1761,1-1-6600</inkml:trace>
  <inkml:trace contextRef="#ctx0" brushRef="#br1" timeOffset="217127.419">3020 5889 13228,'19'79'3812,"1"-59"-1442,-20-1-512,20-19-193,-20 0-448,0 0-64,0 0-128,0 0 0,0 0-416,-20-39-353,0-1-192,1-19 64,-1-1-160,0-20 0,0-19-96,1 20-32,-1 20-64,20 19-128,0 20 223,0 20-319,0 20-97,20-20 257,-1 40 256,1-1-96,20 0 32,-21 2-128,-19-2 96,20 1-321,0-20-191,-20-1-225,0 1-160,0-20-353,0 0-1184,0 0-1185,0-20-8585</inkml:trace>
  <inkml:trace contextRef="#ctx0" brushRef="#br1" timeOffset="217414.4354">3179 5452 17136,'0'19'1890,"0"2"-1,20 18-191,-20 0-97,0 2-159,0-2-545,20-18-449,-1-2-256,1 1-32,0-20 33,0 0-65,-1 0 128,1 0-128,-20-20 32,20 1-224,0 19-256,1-21-353,-2 1-224,1 20 1,20 0-290,-21 0-159,1 0-320,0 0-802,0 0-864,-1-19-1954</inkml:trace>
  <inkml:trace contextRef="#ctx0" brushRef="#br1" timeOffset="217590.4454">3575 5333 12011,'-39'-60'2338,"39"40"705,0 20-481,0 0-1152,0 20 63,20 20 1,-1 19-546,21 1-575,-20 0-193,20 18-320,0-37-577,19-2-448,-19-18-513,-1-21-896,-19 0-3396</inkml:trace>
  <inkml:trace contextRef="#ctx0" brushRef="#br1" timeOffset="217928.4648">3477 5511 16431,'0'0'2595,"39"20"-1122,1-20 609,39 0-352,-19 0-161,19-20-320,0 20-512,-18-19-513,-2-2-32,-19 21 0,-1-19-31,-19-1 95,-20-19-64,0 18-192,-20 1-224,0 1-96,1 19-1,-1 0-191,-20 0 31,1 19 129,-2 22 192,21-2 160,20 0 224,0 1 32,20 0-64,41 0 1,-2-20-1,0-1-128,20-19-32,1 0-192,-20-19-449,-1 19-1088,0-20-1474,-39-1-7079</inkml:trace>
  <inkml:trace contextRef="#ctx0" brushRef="#br1" timeOffset="232164.279">5085 5174 13965,'-20'-59'2242,"0"59"-224,20 0-609,0 0-384,0 0-544,20 19 415,0 40-223,-20 1-193,19 0-159,1 20 63,0-21-256,-20 0 128,20 0-159,0 1-33,-20-19-128,0-22-289,19 20-480,-19-19-1088,0-20-1539,20 0-3362</inkml:trace>
  <inkml:trace contextRef="#ctx0" brushRef="#br1" timeOffset="232430.2942">5442 5352 15214,'-40'20'961,"20"1"192,-19-2 160,19 21-160,0-21 257,-19 21-417,39-20-513,-20 0-320,20-20 32,20 19-96,-20-19 65,20 21 95,19-21 0,1 0-192,-1 0 0,1-21 0,-1 21-192,-18-19-416,19 19-449,-1 0-673,-19 0-1345,0 0-1921</inkml:trace>
  <inkml:trace contextRef="#ctx0" brushRef="#br1" timeOffset="232716.3106">5918 4995 16559,'20'-39'1986,"-20"39"-160,-20-20-161,20 40-512,0-20-320,-19 19-480,-1 20-193,20 2-160,0-2-32,0 1-160,0 0-257,20 0-800,-1-21-705,1 1-1890,0 0-4612</inkml:trace>
  <inkml:trace contextRef="#ctx0" brushRef="#br1" timeOffset="232981.3257">6236 5154 18481,'-40'39'641,"21"-18"736,-1-2-480,20 21-161,0-21-287,0 2-353,20-1-64,19-1 32,20-19-96,2 20-192,-22 1 0,1-2 95,-20 1 129,-20 0 129,0 20 159,-20-21 0,0 1-256,0 0 32,-19-1-320,19 2-609,0-1-1153,-1-20-2562</inkml:trace>
  <inkml:trace contextRef="#ctx0" brushRef="#br0" timeOffset="302136.2812">21346 4956 4772,'-41'0'1762,"2"0"-930,19 0-447,0 19 352,0-19 640,1 20-96,-1-20-480,-20 19-97,20 2 418,1 18 31,19 2-417,-20-2-63,0 21 32,20 18-193,0-18 161,20 20-225,0 19-192,-1-19-256,21-20 161,0-2 127,39 2 128,1-20 1,19 0-33,19-20-224,-18-1 64,19 1-160,1-20 33,-22 0 95,1-20-96,-38-19 32,18-1 0,-20 0 64,0-20-160,-18-19 128,-1-1-64,-21 2 1,1-21 159,-40 19-32,1 0-64,-41 21 96,-20-21-31,-38 41 95,-22-2 96,2 2-127,-22 20-193,2 19-192,19-20 160,40 20-353,19-21-1376,20 21-2179,41 21-9865</inkml:trace>
  <inkml:trace contextRef="#ctx0" brushRef="#br1" timeOffset="308314.6346">7110 5471 12395,'-20'-19'1762,"0"-1"128,20 20-737,0 0-833,20 20 193,-20 20 736,40 19-160,-20 1-192,19 19-193,1-20-255,-1 1-161,-19-21-32,20-18-32,-19-1-63,-2-1-129,-19-19 96,0 0 192,0 0 385,0-19-417,-19-1-352,-22-40-160,1 0 0,1-18-161,-1-23-95,1-17-97,19 18 129,0 1 320,20 20 96,20 39 96,0 21-64,0-2-32,-1 21 32,21 0 64,19 40 96,-19 0-64,-19 19-64,-2 0 0,1-18 96,-20-2 32,20 1 0,-20-20-64,-20 19 65,0-18-97,1 18-192,-2-19-225,1-1-448,0-19-832,0 0-1026,20 0-2529</inkml:trace>
  <inkml:trace contextRef="#ctx0" brushRef="#br1" timeOffset="308850.6652">7646 5591 13452,'-19'0'2114,"19"-21"-897,-20 2 481,-1-1-641,21 0 160,-20-20-352,20 1-449,0 0-352,0-21 33,0 19-33,20 22-32,1-1-96,-1 20-193,-1 0-95,1 20-577,20-1-128,-1 2 96,1-1 353,-1-20 255,-19 19 193,21-19 160,-22 20 32,1-20 256,0 21 129,0-21 320,-1 0 31,-19 0-31,20-21-96,-20 21-33,20-20-191,-20 1-129,0-1 64,0 20-64,0-21-95,0 2 63,-20-1 32,0 0 0,20 20-63,-19 0-97,-1 0-32,20 0 0,-20 20-96,0 19 0,20-18 0,-19 38 128,19-19-64,0 0 0,0-21-64,19 21-32,21-20-64,-1 0-128,1-20-289,0 0-352,19-20-480,1 0-1441,-20 1-2339</inkml:trace>
  <inkml:trace contextRef="#ctx0" brushRef="#br1" timeOffset="309843.722">8618 5333 11947,'-39'-41'1633,"39"22"449,-20 19-448,0 0-609,20 0-192,-19 19-321,-1 22-63,20-22 159,-20 41-63,20-20-385,0-21-64,20 21 32,0-40-32,-1 20 32,1-20 128,20-20-31,-21 1-65,1-21-160,1 0-96,-1-20-161,-20 0 65,0 1-64,0 0-64,0 0-97,-20 18 193,20-19 224,-21 41 160,21-1 257,0 20-33,-20 0-128,20 20-256,0-1 160,0 22 193,0 19 63,0-1-96,20 20-31,1-19-129,-1-1 0,19 1-96,1-21-32,-1-18 96,21-2 96,-1-19-63,-18 0-1,-2-19 0,1-2 128,-1-18-64,-19 0-95,0-2-97,-20 2-96,20-21-65,-20 21 161,0 18 0,-20 2-32,20-1-32,-20 20-32,20 0-128,-20 20-32,1-1 256,19 21 32,-20 19 0,20-18-64,0 19-64,20-21 32,-1 0-32,21-18-449,-1-2-287,22 1-546,-2-20-928,0-20-1665,-19 1-7368</inkml:trace>
  <inkml:trace contextRef="#ctx0" brushRef="#br1" timeOffset="314183.9703">11855 5452 544,'0'0'545,"0"-20"-353,0 20-192,-19 0-64,19 0 0,0 0-32,0 0-289,-21-20-223,21 20 545,0 0 126,0 0 385,0 0-96,0 20 33,0-20-321,-20 0-96,20 0-321,0 0 1,0 0 256,0 0-383</inkml:trace>
  <inkml:trace contextRef="#ctx0" brushRef="#br1" timeOffset="333341.066">9751 5193 12299,'0'-39'1409,"0"19"-544,-20 1 417,20-2 159,-20 21 0,20 0-256,-21 0-672,2 40-225,-1-20 64,0 40 129,20-21-65,-20 21-63,20-21-97,20 2 0,0-2-160,0-19 96,-1-1-128,22 2-128,-1-2-864,-1-19-994,20 0-1345,-19-19-2979</inkml:trace>
  <inkml:trace contextRef="#ctx0" brushRef="#br1" timeOffset="333675.0851">10108 5333 16303,'0'0'2434,"0"0"-1825,0 0-33,0 0 161,20 0 480,-20 0-224,19 0-673,-19-20-223,40-1-1,-20 2 64,-1-21-128,-19 21 64,21-2-160,-21 2 64,-21-1 0,2 20-96,-1 0-96,0 0 63,-19 20 97,19-1 32,0 21 97,0 0 63,20 0 0,0-20 128,0 19-192,20-18-32,20-2-32,-1 1 160,1-20-127,0 0-130,20 0-319,-21 0-417,1-20-608,-1 20-1410,1-19-1953</inkml:trace>
  <inkml:trace contextRef="#ctx0" brushRef="#br1" timeOffset="333977.1024">10644 5154 14798,'-20'-39'1601,"0"39"-800,1 0 448,-1 0-416,0 0 224,0 0 0,0 19-673,20 1-288,0 0-32,0-1-32,0 21 0,20-20 32,20 0-32,-20-1-64,39-19 32,-20 21 32,1-1 0,-20-20-32,-1 19 32,2-19-32,-21 20 65,0-20-1,0 0-32,0 21-160,-21-2-353,2-19-480,-1 20-416,0 0-801,0-20-1730,1 0-8840</inkml:trace>
  <inkml:trace contextRef="#ctx0" brushRef="#br1" timeOffset="334293.1205">11101 5154 15054,'0'-20'1729,"-20"1"-319,0 19 63,1 0-800,-2 0 320,-19 19 0,20 1-609,-19 0-224,19-1-96,20 21-96,0-20 0,40 0 64,-21-1 0,21 22 96,20-41-128,-20 19 32,-20 1-64,-1 1 0,-19-21 0,0 19 160,0 1-320,-19-20-224,-21 20-257,1-20 1,-2 19-65,21-19-192,-19 21-705,19-21-448,20 0-1697,0 0-4389</inkml:trace>
  <inkml:trace contextRef="#ctx0" brushRef="#br1" timeOffset="334579.1368">11379 5253 12651,'19'0'2819,"-19"0"-1474,0 0 225,0 20-193,-19-1 225,19 2-353,0-1-673,0-1-287,0 1 31,19 1-128,1-21 193,20 0-65,-1-21-128,-19 1-64,21 1-160,-41-1-96,20-1-224,-40 2-225,-1 19-384,1-20-32,-19 20 353,-1 0 383,0 0 257,1 20-160,19-20-769,20 19-1409,0-19-1409,0 21-6631</inkml:trace>
  <inkml:trace contextRef="#ctx0" brushRef="#br1" timeOffset="334849.1523">11836 5432 18449,'19'0'2210,"-19"0"-993,0 0-160,0-20-448,-19 1 288,19-22-129,-21 22-351,21-22-193,0 2-128,0 0-160,21 18-64,-2 2 0,1-1-128,20 0-673,-1 20-321,1 0-447,-1 20-1923,22 0-4387</inkml:trace>
  <inkml:trace contextRef="#ctx0" brushRef="#br1" timeOffset="335572.1936">12729 5393 13644,'0'19'3011,"0"1"-2114,0-20 961,19 0-353,1 0 1,20 0-385,-1-39-192,-19 18-385,41-18-256,-22-21-31,-19 20-65,19-19 0,-19 0-192,0-1 64,0 0-128,-20 1-192,-20-1 32,0 21-385,0-2 1057,1 22-544,-1 19-96,-20 0-64,21 19-64,-1 1 352,-21 40 160,21 0 0,20-1-128,0 1 320,0 19-127,20-20-65,21-19 32,18 0-32,20 0 0,0-20-63,1-20-65,-1 0-225,1 0-863,-40 0-770,0-20-1697,-20 20-5766</inkml:trace>
  <inkml:trace contextRef="#ctx0" brushRef="#br2" timeOffset="482140.5768">22775 2255 4548,'0'-20'5285,"0"20"-4677,0-20 1,0 20 96,0 0 191,-20-20 1,20 20-224,0 0-129,0 0-63,0 0-161,0 0-256,-20 20-32,20-20 225,-39 20-33,19 20 32,-19-1-96,-2 2 32,1-2-31,21 1 63,-21-1-160,20 1 32,0-20 96,1 20-128,19-21 0,-20-19-64,20 0 192,0 0 193,0 0 448,0 0-225,0 0-416,0-19-32,0-1-192,0-20 96,0 20-64,0 0 0,-20 1-64,20-1 96,0-1-32,0 21 0,0 0 0,0 0-224,0 21-64,0-21 192,0 20 96,0-1 96,20 1-160,0 0 64,-1 0 160,1 0-192,-20-20 0,20 0 128,0 0-64,-20 0-32,20 0 32,-1 0-384,1-20 96,0 0-577,0 0-192,20 20-705,-20-20-2338</inkml:trace>
  <inkml:trace contextRef="#ctx0" brushRef="#br2" timeOffset="482561.6009">22755 1799 14317,'0'0'897,"0"-20"-289,0 40-768,20-20 481,-20 19 287,20 21 161,-1 19-193,1-19-415,0 20-65,0-20 0,1-1 0,-2-19 0,-19 20-160,20-20-481,-20-1-127,0 1-577,20-20-545,-20 0-1345,0 0-3107</inkml:trace>
  <inkml:trace contextRef="#ctx0" brushRef="#br2" timeOffset="482871.6187">23092 1957 8968,'-19'0'512,"-1"0"-63,0 20 608,-20-20 256,21 20-128,-21-20-320,20 39-320,-20-39-65,20 21-32,0-1-31,20-1-97,-20 1 65,20-1 31,20-19 64,20 0 257,-19 21-417,38-21-95,-20-21-33,21 21-32,-21 0-192,1-19 160,1 19-512,-2 0-385,-19 0-897,-20 0-1793,20 0-8072</inkml:trace>
  <inkml:trace contextRef="#ctx0" brushRef="#br0" timeOffset="484913.7355">22239 6524 13100,'0'0'673,"-20"0"-641,20 0 256,0 0 1121,0 0-32,0 0-416,0 0-416,0-19-33,0-2 33,0 1-1,0 1-319,-20-1-65,20-20 0,-19 0 64,-1 0-160,0 1 96,20 19 225,-20 1-129,-1-2-160,2 1-96,-1 20-32,20-19-96,-20 19 0,0 0 64,20 0-64,-20 19 32,1 1-33,-1 1 97,0-2 96,20 1-96,-20-1 128,20-19-160,-19 20 64,19-20 129,0 0-1,19 0 192,-19-20-128,20 20 0,-20-39-128,20 20 32,0-2-31,-20-18-65,19 39-32,-19-20 64,20 20-161,-20 0 33,20 0-32,0 0 32,0 0 160,20 0-64,-20 0-128,0 0-577,19 0-352,-19 0-800,0 0-1346,-20 0-7880</inkml:trace>
  <inkml:trace contextRef="#ctx0" brushRef="#br0" timeOffset="491999.1407">22199 6981 4580,'0'20'2722,"0"-20"-960,0 0 64,0 19-97,0-19-575,0 20-354,0-20-191,20 20 31,-20-20 1,0 0 32,20 0-65,0 0 97,-1-20-417,1 0-64,0 1-95,0-22-1,-1 2-32,2 0-32,-1-2-64,-20 2 96,0-1-96,20 1 128,-20-2-128,0 22-32,0-1 96,0 0 96,-20 1-96,20 19 64,-20 0 1,-1 0-129,2 0 96,19 39-32,-20-19 64,0 20 288,20-1-31,0 1 95,20 0-160,-20-1-160,39 1-95,-18 0 95,-1-21-128,20-19 32,-1 21-64,1-21-673,-20 0-704,19 0-353,-19 0-2081,0 0-11082</inkml:trace>
  <inkml:trace contextRef="#ctx0" brushRef="#br1" timeOffset="570693.6418">1571 6385 13548,'-20'-40'801,"-1"21"384,1-2 1025,-19 1-640,-1 1-609,1 19-321,-1 19-191,-19 1-225,18 1-160,22 18-32,-1 0-128,0-18 224,20 18-224,0 21 96,0-21 96,20 2-128,0 18 128,-1-19-160,-19-1 64,21 1 64,-1 0-96,-20-21 64,20 1 0,0 1 320,-1-2-127,1-19 31,20 20-128,-21-20-96,21 0 0,-20 0-288,19 0-385,-18 0-928,19 0-962,-21 0-1921</inkml:trace>
  <inkml:trace contextRef="#ctx0" brushRef="#br1" timeOffset="582209.3004">2007 6604 15598,'0'0'1217,"0"0"-1056,0 0 351,0 19 1122,0-19-641,0 20-289,0 19-383,20-18-97,-20-1-160,19-1 32,-19 1-64,21 0-224,-21 0-801,20-20-641,-20 0-704,20 0-1954</inkml:trace>
  <inkml:trace contextRef="#ctx0" brushRef="#br1" timeOffset="582351.3086">2007 6524 13612,'-20'-40'1890,"20"20"-384,-20 1-674,20 19 450,0-20-930,0 20-384,0 0-192,0 0-353,20 20-1473,0-20-2274</inkml:trace>
  <inkml:trace contextRef="#ctx0" brushRef="#br1" timeOffset="582554.3202">2324 6723 7527,'0'0'13292,"0"0"-12683,0 0-513,0-20 96,0 20-128,0 0-96,0 0-448,21 0-1154,-21-21-992,20 21-2531</inkml:trace>
  <inkml:trace contextRef="#ctx0" brushRef="#br1" timeOffset="582887.3392">2484 6703 13837,'19'0'2594,"-19"0"-1889,20 0 1601,0-21-1281,0 21-417,-1 0-159,2-19-161,-1-1-224,0 0 0,0 1-64,-20-2-64,19 1 96,-19 20 96,-19-19-128,19 19-32,-20 0 64,0 0 0,0 19 32,-1 1 161,2-20 95,19 21-32,-20 18 65,20-19 127,0-1-352,0 2 0,20-1-32,-1-20-160,2 19-64,-1-19-641,20 0-544,-21 0-1377,1 0-1859</inkml:trace>
  <inkml:trace contextRef="#ctx0" brushRef="#br1" timeOffset="583032.3475">2781 6682 13773,'20'0'5124,"-20"0"-5188,0 0 32,20 0 0,0 0-993,1 0-64,-2 0-2338</inkml:trace>
  <inkml:trace contextRef="#ctx0" brushRef="#br1" timeOffset="583176.3558">3059 6742 14830,'20'40'2114,"0"-20"-481,-20 0-320,0 19-31,0-18-514,0-2-479,0 1-321,0 0-449,0-1-1056,0 2-2179,0-1-11114</inkml:trace>
  <inkml:trace contextRef="#ctx0" brushRef="#br1" timeOffset="591093.8086">3615 6305 7655,'-20'-39'5093,"20"19"-3332,-20 1-287,20 19 63,0-21 97,0 21-770,0 21-671,0-2 159,0 1 321,20 19-193,0 21-64,0-21-127,1 21-129,-21-19-96,19-2-32,1 0 0,0 1-160,0-20-224,0 0-609,-20-1-385,0-19-928,0 0-993,0 0-2755</inkml:trace>
  <inkml:trace contextRef="#ctx0" brushRef="#br1" timeOffset="591283.8195">3516 6464 14413,'-39'-19'1954,"39"19"-1025,0 0-64,0 0 256,0-20 352,19 20-480,1 0-609,20 0-287,-1 0 31,-19 0-160,21 0-32,-2 0-417,1 20-384,-1-20-832,1 0-930,-1 0-1601</inkml:trace>
  <inkml:trace contextRef="#ctx0" brushRef="#br1" timeOffset="591513.8326">3993 6663 15822,'0'0'1122,"0"0"383,0-20-128,-20-19-256,20 18-128,0-18-512,0 19-321,0-20-64,0 20-96,0-19 0,20 18-448,-20 21-385,20 0-577,-1 0-543,1 0-834,20 0-3651</inkml:trace>
  <inkml:trace contextRef="#ctx0" brushRef="#br1" timeOffset="591925.8562">4330 6425 14541,'-39'20'833,"19"-1"256,0 1-160,0 20 128,20-20 64,0 19-352,0-18-577,20-2-128,0 1 160,19-20-128,-19 0 0,0 0-32,0 0 97,-1-20-161,1-20 0,-20 20 128,0 1-64,0-1 0,0 1 96,-20-2-96,20 21 192,0 0-128,0 0-288,0 21 64,20-2 160,-20 1-96,20-1 32,1 1-256,18-20-192,-19 21-321,0-21-416,0 0-737,-1 0-1121,1-21-3811</inkml:trace>
  <inkml:trace contextRef="#ctx0" brushRef="#br1" timeOffset="592468.8873">4509 6404 14317,'40'21'1441,"-40"-1"770,19 19-610,1-18-384,0-2-192,0 1-256,0-1-321,-20 1-191,19-20 159,1 21-96,-20-21-64,0 0-31,0 0 31,21 0-32,-21 0-96,0-21-32,0 1-352,0 1-384,20-1-193,-20 1-641,0-2-576,20 1-704,-1 20-289,-19 0 32,20 0-929,-20 0 1698,0 0 3171,20 0 2082,-20 0-256,20 0 31,-20 0-480,19 0-352,21 0-288,-20-19-193,-1 19-576,1-20-352,1-1-129,-1 21-128,-20-19 97,0 19-129,0-20-32,0 20 0,-20 0-288,20-20 32,-21 20 0,1 20 0,1-20-96,-1 20 32,20-1 32,-20 22 32,20-22-32,0 22 0,20-22-129,0 20 33,-1-19-480,1-20-289,21 21-352,-2-21-609,-19 0-737,20 0-1857</inkml:trace>
  <inkml:trace contextRef="#ctx0" brushRef="#br1" timeOffset="592622.8961">5104 6583 13708,'0'-39'1922,"0"19"-769,0 1-96,20-2-160,-20-18 352,20 19-896,-20-1-353,20 21-353,-20-19-575,20 19-962,-1 0-1890,-19 0-9607</inkml:trace>
  <inkml:trace contextRef="#ctx0" brushRef="#br1" timeOffset="592867.9101">5402 6326 16207,'0'0'929,"-20"0"672,1 0-159,-1 19-65,20 1-64,-20 0-896,20-1-353,0 2-128,20-1 64,0 19-32,-1-18 32,21-2-65,-20-19-31,-1 20-96,1-1 128,-20-19 0,0 20 64,0-20-96,-20 0-320,1 0-577,-1 0-385,0 0-287,-19 0-641,19 0-3011</inkml:trace>
  <inkml:trace contextRef="#ctx0" brushRef="#br1" timeOffset="593222.9304">5601 6464 15598,'40'0'2627,"-21"0"-1282,1-19 96,0 19-832,-20-20-161,20 20 129,-1-21-257,-19 2-288,21 19 96,-21-20-224,0 20-96,-21 0 192,2 0-352,19 0 224,-40 20 0,20-1 224,1 2 96,-1 18 128,0-19-224,20 20 96,0-20-128,20-1-32,19 1-32,-19-20 33,20 0-98,20 0-831,-20 21-866,-1-21-2947</inkml:trace>
  <inkml:trace contextRef="#ctx0" brushRef="#br1" timeOffset="593824.9648">6494 6186 12812,'0'-60'2082,"0"60"-385,0-19-63,0 19-577,0 0-417,20 19 289,-20 22-128,40-2-289,-20 21-159,0 0-1,0-21-192,0 21-160,-1-21 96,1 2-64,-20-2-160,20-20-416,0 1-769,-1 1-1282,-19-21-1152,20 0-8233</inkml:trace>
  <inkml:trace contextRef="#ctx0" brushRef="#br1" timeOffset="594086.9798">6872 6385 14445,'-20'0'353,"0"19"1056,1-19-288,-2 21 128,1-1-192,20-1-320,-20-19-353,20 20-192,0 1 97,0-21-1,0 0 64,20 0 161,0 19-257,20-19-128,-20 0-64,20 0-32,-21-19-64,21 19-352,-20 0-545,19 0-737,-19 0-992,0 0-1891</inkml:trace>
  <inkml:trace contextRef="#ctx0" brushRef="#br1" timeOffset="594302.9922">7189 6147 18417,'0'0'1794,"0"0"-1250,0 0 33,0 0-289,0 0-32,0 39-160,0-19-64,0 1-288,20 18-577,0-20-704,0 1-1378,-1 1-1697</inkml:trace>
  <inkml:trace contextRef="#ctx0" brushRef="#br1" timeOffset="594672.0133">7586 6326 15758,'-20'19'2435,"0"1"-1154,1 0-224,19-20-224,0 19-417,0-19-224,0 21-96,19-1-160,1-20 192,0 19-160,1 1 64,18-20 0,-19 21-32,0-21-32,-20 19 129,0 1 63,0-20-64,-20 19 0,0 1-256,1-20-513,-1 21-928,-1-21-1346,1 0-7976</inkml:trace>
  <inkml:trace contextRef="#ctx0" brushRef="#br1" timeOffset="595642.0688">8401 6167 320,'0'-41'6758,"0"41"-4964,-21-19 993,21 19-353,-20-20-416,0 20-257,20 0-672,-19 20-512,19-1-65,-20 22 257,20-2-64,0 21-65,0 0-319,20-1-161,-1-19-224,-19 19 224,40-19-192,-19-20-96,18 19-417,-19-18-640,20-2-769,-1-19-640,-19 0-1762</inkml:trace>
  <inkml:trace contextRef="#ctx0" brushRef="#br1" timeOffset="595975.0878">8599 6365 14733,'19'20'769,"-19"-1"1025,20 2-193,1-1-544,-21-1 96,20 1-320,-20 1-448,20-21 95,-20 0-256,19 19 33,-19-19-65,0 0 128,0-19 32,0 19-224,0-21-95,0 1-33,0-19-33,0 18-31,20 2-96,-20-1 96,20 20-64,-20 0 0,20 0-32,-1 20-32,21-1-417,-20 2-544,-1-21-769,21 20-672,-19-1-1314,-1-19-8616</inkml:trace>
  <inkml:trace contextRef="#ctx0" brushRef="#br1" timeOffset="596237.1028">8996 6385 14125,'0'0'1569,"0"19"-704,20-19 609,-20 21-289,20-1-160,0-1-257,-1 1-511,1 1 63,0-21-32,0 0 0,-1-21-191,-19 21 127,20-20-128,-20 1-384,-20-1-33,1-1-223,-1 2-225,-20 19-192,21-20 96,-1 20 321,0 0 159,0 20-575,20-20-1507,0 0-2145</inkml:trace>
  <inkml:trace contextRef="#ctx0" brushRef="#br1" timeOffset="596511.1185">9174 6365 13324,'41'20'2242,"-41"-1"-608,20-19-65,-20 21-191,0-21-1,19 0-480,-19 20-513,0-20-192,0 0 97,20-20-33,-20 20-128,0-21-192,0 21 32,20-19-417,-20-1-159,20 20-193,-1 0 0,1 0-160,0 20-256,0-1-224,0 2-1122,-1-1-6693</inkml:trace>
  <inkml:trace contextRef="#ctx0" brushRef="#br1" timeOffset="596750.1321">9651 6326 14445,'20'19'3748,"-1"-19"-3620,-19 0 897,21 0-769,-1 0-192,-20 0-32,20 0-128,19 0-673,-19 0-992,0 0-1859,0 0-9128</inkml:trace>
  <inkml:trace contextRef="#ctx0" brushRef="#br1" timeOffset="597112.1528">9989 6484 15470,'0'-20'2178,"0"1"-1185,0-22 384,0 22-384,-21-21-32,21 21-256,-19-22-417,19 2-224,0 20-64,0-2-64,0 1 64,0 20-128,19 0 64,-19 20 64,21 20-96,-1-1 96,0 2 0,19-22 0,1 21 64,-1-21-96,1-19 96,-1 0-32,-18 0 0,-1 0 160,0-19 0,-20-1 33,0 0-97,0 1 64,0-2-128,0-18-64,-20 19-288,20-20-417,0 20-512,0 20-929,0-19-961,0 19-2562</inkml:trace>
  <inkml:trace contextRef="#ctx0" brushRef="#br1" timeOffset="597366.1674">10386 6285 2786,'0'60'12556,"0"-40"-10890,19 0 480,1-1-641,0 2-384,0-21-160,0 20-288,20-20-225,-20-20-96,20-1-191,-21 2 63,1-1-288,-20-19 32,0 18-32,0 1-129,0-19-255,-20 20-225,1-2-544,19 1-1057,0 1-865,-20 19-6214</inkml:trace>
  <inkml:trace contextRef="#ctx0" brushRef="#br1" timeOffset="597663.1844">10683 6147 17712,'20'20'1570,"-20"-20"255,20 19-607,-20 1-257,0 1 128,20-2-449,-20 20-448,19-19-128,-19 20 0,21-20 193,-21 0-193,20-20 96,-20 19-32,20-19 96,0 0-128,-20 0 65,19 0 63,1 0-160,0-19-128,0 19-64,0 0-321,-1 0-223,1 0-450,0 0-415,0 0-1025,1 0-994,-2-20-3234</inkml:trace>
  <inkml:trace contextRef="#ctx0" brushRef="#br1" timeOffset="597909.1984">11101 6206 14221,'0'-20'3043,"0"20"-1185,0 0-161,20 0-384,-20 20 97,0 1-161,19-2-384,-19 20-257,0-19-95,20 20-129,-20-20-160,20 0 1,0-1-129,-1 2 32,1-21-32,0 20-96,21-20-32,-22 0-96,1 0-417,20 0-255,-21 0-354,1 0-703,-20-20-738,20 20-1024,-20-21-5286</inkml:trace>
  <inkml:trace contextRef="#ctx0" brushRef="#br1" timeOffset="598114.2102">11478 6087 16944,'80'39'2338,"-41"2"32,1-2-768,-1 1 63,1 19-704,-20-19-545,-20 0-191,19 0-97,-19-1-64,0 2-160,-19-22-321,19 1-672,-20-1-1089,20 1-2114,0-20-6182</inkml:trace>
  <inkml:trace contextRef="#ctx0" brushRef="#br1" timeOffset="600726.3596">14674 6107 13388,'-20'-40'1377,"0"21"-159,1-2 415,-1 21-95,0 0-257,0 21-288,1-2-385,-1 21-159,0 20-65,0-21-64,20 21-223,20-21 63,20 1-64,-21-20-64,41 0-224,-21-20-161,1 0-95,0-20-609,0 0-705,-20-20-672,0 20-2178</inkml:trace>
  <inkml:trace contextRef="#ctx0" brushRef="#br1" timeOffset="601045.3778">14634 5869 15983,'0'-21'1761,"20"21"-1024,-20 21 480,40-1 0,-20 19 0,0 21-224,0 0-384,20-21-321,-20 21-192,19-1-32,-19-38 0,19 18-32,-19-20 33,-20-19-33,20 0 64,-20 0 96,0 0 128,0-19-192,0-1-32,0 1-128,0-22 96,20 22-96,-20-22 0,21 22-96,-2 19 32,1 0 0,0 0 0,0 19 32,-1 22 0,21-22-897,-20 1-609,-1 1-544,-19-2-1057,20-19-2562</inkml:trace>
  <inkml:trace contextRef="#ctx0" brushRef="#br1" timeOffset="601196.3864">15230 6206 14541,'0'40'1570,"21"-40"544,-21 20-961,19-1-545,1-19-287,-20 0-193,20 0-320,0 0-545,-20-19-1441,20-1-2402</inkml:trace>
  <inkml:trace contextRef="#ctx0" brushRef="#br1" timeOffset="601327.3939">15210 5968 4195,'0'-19'9578,"0"-2"-9546,0 21-321,0-20-1024,20 1-1185,-20-1-1410</inkml:trace>
  <inkml:trace contextRef="#ctx0" brushRef="#br1" timeOffset="601500.4038">15270 5809 11306,'0'39'2947,"20"-18"-1378,-20 18 545,20 2-224,0 17-448,-20 2-353,20-20-769,-1 20-192,1-21-192,20 1-160,-21-20-353,1-1-1024,0 1-1250,0-20-3459</inkml:trace>
  <inkml:trace contextRef="#ctx0" brushRef="#br1" timeOffset="601857.4243">15647 6007 19058,'-20'41'416,"1"-2"865,19-19-256,0 20 64,0-1-160,19-19-320,1 1-321,20-2-128,-21-19 0,21 0 32,-20-19-96,1-2-128,-2 1-64,-19-19-64,0-21-192,-19 21-193,-2-21-191,1 21 223,0-21 161,20 19 160,-20 22 288,1-1 352,19 20 161,0 0-321,0 20 417,19 20 95,1-1-319,0 2-129,21 17-192,-2 2-160,1-20-352,-1 0-609,21-1-993,-21-19-1473,-19 1-7111</inkml:trace>
  <inkml:trace contextRef="#ctx0" brushRef="#br1" timeOffset="603601.524">16601 6206 12844,'0'0'1569,"0"0"-1473,0 0 769,19 21 705,1 18 191,0 0-480,0 1-544,-1 0-288,1 20-193,0-41 0,-20 1-128,20 1 32,-20-2 97,20-19-1,-20 0 320,-20-19 33,20-2-609,-20-18 64,0-2-256,0 2 224,1-21-64,-1 1 64,20-1-192,0 0-65,0 1-31,0 19 128,20 1-32,-1 19 0,1 20 0,20 0 32,-20 0 95,-1 20-63,-19-1 96,20 22 0,-20-2 96,0-19-63,-20 20 63,1-20 32,-1-1-32,0 1-32,0-20-128,0 21-128,20-21-609,-19 0-352,-1 0-449,20-21-1088,0 21-3652</inkml:trace>
  <inkml:trace contextRef="#ctx0" brushRef="#br1" timeOffset="603861.5389">16918 5789 16271,'0'0'2018,"0"0"-1281,0 0-449,0 0 609,0 40 416,20-21-320,-20 41-289,20-19-159,-1-2-385,1 0-64,0 1-64,19-20-224,-19 0-224,21-1-545,-41-19-737,20 0-800,-40-19-1858</inkml:trace>
  <inkml:trace contextRef="#ctx0" brushRef="#br1" timeOffset="604036.5489">16839 5949 18033,'-21'0'1633,"21"-21"-448,0 21-320,21 0 256,-1 0 160,0 0-704,19 0-417,1 0-160,-1 0-192,1 0-449,-21 0-576,22 0-705,-21 21-1217,-20-21-1665</inkml:trace>
  <inkml:trace contextRef="#ctx0" brushRef="#br1" timeOffset="604275.5626">17176 6048 6213,'20'39'6150,"-20"-39"-4324,20 20 544,-20-20-128,0 0 481,0 0-737,0-20-1089,0 0-353,0 1-127,0-2 127,0-18-128,0 19-319,0-20-97,20 20-33,-20 1-95,19-1-128,1-1-128,0 21-225,19 0-128,-19 21-512,21-1-673,-21-1-1345,19 1-1761</inkml:trace>
  <inkml:trace contextRef="#ctx0" brushRef="#br1" timeOffset="604456.5729">17692 6147 19922,'0'39'897,"0"-19"320,20 1-352,-20-2-416,0 1-321,0-1-128,0 1-128,20 1-705,-20-2-961,0 1-2370,20-20-12394</inkml:trace>
  <inkml:trace contextRef="#ctx0" brushRef="#br1" timeOffset="610532.9205">12173 5988 16719,'-40'-20'1185,"40"20"417,-19 0-577,19 20-192,0-1 128,19 22-193,-19-2-319,20 21-65,0-21-160,-20 2-63,20-2-129,-1 0 64,1 1-128,0-20-129,-20 0-703,20-1-578,-1 2-1088,-19-1-1570,20-20-9609</inkml:trace>
  <inkml:trace contextRef="#ctx0" brushRef="#br1" timeOffset="610850.9387">12471 6305 14317,'19'0'416,"1"-20"673,0 20 161,-20 0-97,0 0 0,20-19-545,-20 19-191,0-20-97,0 1-96,0-2 1,-20 21 159,20-20 128,-20 20-95,0 0 31,1 0-127,19 0-161,-20 20-64,0 20-64,20-20 32,0 19 192,20-18-192,0 18-32,-1-19-64,21-1 32,-1 2-160,2-21-417,-1 0-351,-1 0-962,1 0-1185,-1-21-2819</inkml:trace>
  <inkml:trace contextRef="#ctx0" brushRef="#br1" timeOffset="611118.954">12967 6385 11050,'40'19'3459,"-40"-19"-1537,19 0 320,-19 0 64,-19-19-1024,-1-1-514,0 0-255,0 1-225,1-22-128,-21 2 32,19-1-128,-18 1-64,19-21 32,0 20-160,20 0 192,0 20-128,0 1-128,20-1 96,0 20-224,-1 0-353,22 20-992,-1-1-1186,-1 1-2818</inkml:trace>
  <inkml:trace contextRef="#ctx0" brushRef="#br1" timeOffset="611314.9652">12867 6206 18641,'-39'0'1506,"19"0"223,20 0-672,0 0-576,20 0 31,-1-20-288,22 20-192,-1-19-224,-1-1-512,20 20-770,1-21-1056,0 2-897,-20-1-4165</inkml:trace>
  <inkml:trace contextRef="#ctx0" brushRef="#br1" timeOffset="611487.9751">13364 5928 16623,'19'21'1858,"-19"-21"-865,0 19 320,0 20-96,0 2-96,0-2-352,21 0-545,-21 2-96,20-2-256,0 1-384,19-20-417,-19-1-416,-20 1-1250,20-20-1985</inkml:trace>
  <inkml:trace contextRef="#ctx0" brushRef="#br1" timeOffset="611660.985">13225 6186 19986,'0'0'1602,"0"-19"-737,20 19-32,19-20 95,1-1-351,19 2-417,22-1-224,-2 0-416,-20 20-641,0 0-993,2-19-2082,-22 19-11211</inkml:trace>
  <inkml:trace contextRef="#ctx0" brushRef="#br1" timeOffset="614793.1641">2067 7358 10217,'-21'-40'2018,"21"40"128,0-20 32,0 20-192,0-20-481,0 20-896,0 20 32,0-20 191,0 20-223,0 20-64,21 19-97,-1 1-320,0 0-96,0-1 0,-1-19 0,1-1-448,0-19-385,0 1-833,-20-21-1344,20 19-1923</inkml:trace>
  <inkml:trace contextRef="#ctx0" brushRef="#br1" timeOffset="615458.2022">2046 7616 17296,'-19'-20'1281,"19"20"-320,0 0 256,0-20 289,0 0-546,19 20-639,2-19-257,19-2-64,-20-18-64,-1 19-321,21 1-351,-20 19-289,-20-21-545,20 1-223,-20-19-514,0 19-31,19 0 961,-19 0 1089,0 0 352,0 20 897,0 0 192,20 0 160,-20 20 192,0 0-95,20 20-321,0 19-128,-1 1-225,-19-21-255,21 1-193,-1 0 257,0-20-257,0 0-32,-1 0-192,-19-20 32,0 19-32,20-19-32,-20 0 64,0 0 225,0 0-353,0-19-96,0-1 63,0 0-31,0 20 0,0-20-192,0 0 64,20 20 32,0 0 160,-1 20 32,1-20 96,0 20 32,0-20-64,20 20 96,-20-20-32,0-20 128,0 20 1,-1-20-97,-19 0 64,20-19-32,-20 18-128,0 2 64,0 19-32,-20-20-64,20 20 65,0 0-97,-19 0-64,19 0 64,0 20-65,0-1 33,0 2 32,0 18 32,0-19-160,19 0 96,1 0-384,20 0-129,-20-20-416,-20 0-768,19 0-481,1 0-1570,-20-20-8167</inkml:trace>
  <inkml:trace contextRef="#ctx0" brushRef="#br1" timeOffset="615698.2159">2801 7457 6374,'0'20'8808,"0"0"-7687,20-1 384,0 2 97,-20-21 95,21 19-383,-2 1-674,-19-20 65,20 0-321,-20 0-159,20 0-1,-20 0-64,20 0 32,-20 0-128,0-20-128,19 20-128,-19-19-160,20 19-33,0 19-95,0-19-193,-1 20-704,21-20-1282,-20 20-1729</inkml:trace>
  <inkml:trace contextRef="#ctx0" brushRef="#br1" timeOffset="616349.2531">3675 7537 13548,'0'19'513,"0"-19"1056,0 20 289,0-20-128,0 20-385,0-20-160,20 0-64,-20 0 32,-20 0-480,20-20-385,0 0-64,-19 1-96,19-2-31,-21 2-97,21-21 0,0 21-64,0-22-97,21 22-95,-21 19-160,0-20-289,19 20-320,1 0-352,20 20-865,-20-1-1570,19 1-3331</inkml:trace>
  <inkml:trace contextRef="#ctx0" brushRef="#br1" timeOffset="616501.2618">3953 7497 14285,'0'40'1537,"0"-40"577,20 19-32,0 1-800,0-20-610,-20 20-415,19-20-161,-19 20-128,20-20-385,-20 0-608,20 0-1313,-20-20-1730</inkml:trace>
  <inkml:trace contextRef="#ctx0" brushRef="#br1" timeOffset="616639.2697">3914 7397 13773,'0'-19'1377,"0"19"-1633,20 0 160,-20 0-545,39 0-1217,-19 19-2210</inkml:trace>
  <inkml:trace contextRef="#ctx0" brushRef="#br1" timeOffset="617109.2966">4389 7417 16047,'-19'-20'1922,"19"20"-1058,-20 0 353,0 20-256,0 1 192,1-2-288,19 21-384,0-21-321,0 21-256,19-20 192,1 0-224,0-20 160,0 0-320,-1 0-129,1 0 97,0-20 64,-20 0 31,0 1-95,0 19 128,0-21-96,0 21 576,0 0-192,0 21-32,0-2 96,21 1-32,-1 20 161,-1 0-129,1-1 96,20 1 64,-21-1-160,21 21 1,-20-40 63,-20 20 64,20 0-224,-40-21 64,20 1 32,-20-20-31,-20 21-194,21-21-63,-21 0-64,20 0-480,-19-21-482,18 1-479,1-19-801,20 19-2083,0-20-8583</inkml:trace>
  <inkml:trace contextRef="#ctx0" brushRef="#br1" timeOffset="617444.3158">4450 7298 15983,'39'0'480,"-19"20"1026,0 0 95,0 20-416,-1-1 32,1 1-256,-20 0-480,20 0-225,0-1 64,0-19-192,-20-20-64,19 20 32,-19-20-96,0 0 161,0-20-129,0 0-128,0 0 32,0 1-65,0-21 33,0 20-224,20 0 64,1 1 0,-21 19 95,20 19 33,0 1 32,-1 0-256,21-1-705,-20 2-1057,-1-2-417,1 1-1825</inkml:trace>
  <inkml:trace contextRef="#ctx0" brushRef="#br1" timeOffset="617622.326">4886 7278 16655,'20'40'2723,"-20"-20"-1986,19 20 320,-19-1-257,20 1-479,21 0-225,-21-21-160,-1 2-513,1-2-896,-20-19-1282,0 0-2850</inkml:trace>
  <inkml:trace contextRef="#ctx0" brushRef="#br1" timeOffset="617761.3339">4886 7457 18033,'0'0'2434,"20"0"-2242,-1-19 609,22-2-449,-1 21-288,-1-20-576,20 20-2307,-39 0-2658</inkml:trace>
  <inkml:trace contextRef="#ctx0" brushRef="#br1" timeOffset="618348.3675">5820 7438 10409,'-20'-60'1218,"0"20"63,20 20 865,-20 0-256,-1-19 63,2 39-415,-1-21-449,20 21-384,-20 21-257,0-2-192,1 21 97,19 20-97,0 0 96,0-21-224,19 0-64,1-18-32,20-2-128,0 1 96,0-20-640,19-20-353,-19 1-1057,-1-2-1345,-19-18-3460</inkml:trace>
  <inkml:trace contextRef="#ctx0" brushRef="#br1" timeOffset="618646.3845">5820 7160 15887,'0'0'2562,"0"19"-2466,0 1 609,19 0 512,1 20 32,20 19-192,-21-19-448,21-1-257,-1 2-192,2-22-32,-21 1 128,0 0-256,-1-1 161,1-19-1,-20 0-96,0 0 128,0-19 96,0-1-160,0 20-192,0-39 160,0 18-128,0 21 129,0-20-290,0 20 33,20 0 0,0 0 0,0 20-321,-1 1-672,21-2-544,-20-19-1122,-1 20-1697</inkml:trace>
  <inkml:trace contextRef="#ctx0" brushRef="#br1" timeOffset="618813.3941">6375 7397 16239,'20'41'1057,"0"-41"192,-20 19-224,20 1-865,-1-20-160,-19 20-64,20-20-801,-20 0-1153,20 0-1665,-20-20-9321</inkml:trace>
  <inkml:trace contextRef="#ctx0" brushRef="#br1" timeOffset="618938.4012">6435 7298 10505,'-20'-20'1057,"20"20"-2562,-20-19-3780</inkml:trace>
  <inkml:trace contextRef="#ctx0" brushRef="#br1" timeOffset="619114.4113">6454 7080 12427,'0'39'3299,"20"-19"-1281,-20 20-224,20 19-64,-20-19-513,20 20-673,0-20-384,0-1-95,0 1-354,20-20-383,-20 0-1186,19-1-1185,-19-19-3139</inkml:trace>
  <inkml:trace contextRef="#ctx0" brushRef="#br1" timeOffset="619465.4314">6813 7259 18001,'-21'59'704,"21"-19"609,0-1 193,0-19-417,21 1-288,-21-2-193,39 1-416,-19-20-31,0 0 127,-1-20-224,1 1-352,-20-22 63,20 22 1,-20-21-192,0 0-257,-20-20 417,0 21-513,20 0 289,-19-2 448,-1 22 96,20-1 640,0 20-95,0 0-225,0 20 65,0-1 159,20 22-127,-1 18-257,1-19-192,0-1-256,19 1-737,-19 0-865,20-1-1537,-20-18-7239</inkml:trace>
  <inkml:trace contextRef="#ctx0" brushRef="#br1" timeOffset="620109.4682">7725 7438 13196,'0'19'1730,"0"21"-1090,20-21 706,-20 41 191,20-20-64,0 0-480,-1-1-736,1 1 447,-20-20-63,20-20-1,-20 0 65,0 0 96,0-20-449,0 1-320,-20-22 96,0-18-192,1 19 64,-21-20 0,20 21-64,-19-21-32,39 1-64,-20 19 96,20 0-32,0 21-32,20-2-97,19 21 129,-19 0 64,20 21 96,-1-2-64,2 1 0,-21 0 32,-1 0 0,-19 0 33,0 0 31,0-1 64,0-19-96,-19 20-352,-1-20-257,-21 0-576,21 0-865,1 0-1089,19-20-2562</inkml:trace>
  <inkml:trace contextRef="#ctx0" brushRef="#br1" timeOffset="620306.4795">7944 7080 16271,'39'20'1249,"-39"-1"513,20 22-449,-20-2-160,20 0-64,-20 21-448,20-20-513,-20 0 32,20-1-224,-1-18-417,1-2-511,0-19-706,-20 0-1185,0 0-2466</inkml:trace>
  <inkml:trace contextRef="#ctx0" brushRef="#br1" timeOffset="620484.4897">7865 7259 18065,'0'-21'1409,"20"21"-512,-1-19 800,21 19-479,-1-20-546,1 20-480,-20 0-192,19 0-96,1 0-416,1 20-545,-22-20-961,21 0-737,-40 19-736,20 2-4901</inkml:trace>
  <inkml:trace contextRef="#ctx0" brushRef="#br1" timeOffset="620667.5001">8281 7358 13388,'20'0'2595,"-20"0"319,0 0-607,0-20-834,0 0-128,0 0-320,0 0-416,0-20-97,0 21-191,0-1-193,0 0-128,0 1-257,0-2-191,20 21-609,-1-20-320,1 40-737,21-20-1602,-2 21-2818</inkml:trace>
  <inkml:trace contextRef="#ctx0" brushRef="#br1" timeOffset="620948.5162">8738 7119 18545,'-39'0'737,"19"0"1088,0 0-703,-1 20-226,1-20-63,1 21-545,19-2-320,0 21 0,19-21-64,22 2 32,-1-2-224,-1 1-160,20 0-1,-19 0 33,-20-20-65,-1 20 481,-19 0 128,-19-20 129,-1 19-65,-20-19-128,1 0-64,-1 0-192,21 0-577,-1 20-1537,0-20-1634,20 0-9641</inkml:trace>
  <inkml:trace contextRef="#ctx0" brushRef="#br1" timeOffset="621550.5506">9592 7160 16079,'-40'19'2530,"20"-19"-1569,20 40-352,0-21 480,0 41-160,20-20-33,0 0-319,0-21-449,19 1 96,1-20 97,0 0-1,20 0-32,-21-20-224,-19-19 64,0 19-96,-1-20-160,-19 20-160,0-20-289,-19 21-416,-1-1-480,0 0-673,0 20-352,1 0-3108</inkml:trace>
  <inkml:trace contextRef="#ctx0" brushRef="#br1" timeOffset="621907.5711">9949 7238 14285,'19'40'2210,"2"-40"-64,-1 20-544,0 0-321,-20 0-64,20-20-224,-20 20-481,19-20-159,-19 0-1,0 0 0,0-20 1,0 20-161,0-20-224,-19 0 64,19 0 32,0 1 0,0-2-224,0 2 160,19-1-64,1 0-64,0 20-64,0 20 128,19 0 31,-19-1-159,0 2-512,20 18-385,-20-19-545,0 0-960,0-20-1634</inkml:trace>
  <inkml:trace contextRef="#ctx0" brushRef="#br1" timeOffset="622121.5833">10307 7020 15630,'19'-19'2915,"-19"19"-1442,20 0 257,0 19-417,0 21-288,-1 0-256,-19-1-385,20 21-255,0-21-65,0-18-193,0-2-159,0 1-449,0-20-800,-20 0-1057,0 0-1282,-20-20-10602</inkml:trace>
  <inkml:trace contextRef="#ctx0" brushRef="#br1" timeOffset="622375.5978">10167 7160 5060,'0'0'14446,"20"-21"-13837,0 21 704,-1 0-128,42-20-288,-22 20 64,21-19-321,-1 19-287,1 19-161,-20-19 128,19 20-128,-19 1-128,-1-2-32,1 1-32,-1 0 0,-18 20 32,-1-21-96,-20 1-64,20-20-64,0 20-256,-20-20-161,0 0-768,0 0-609,0-20-1409,0 0-5350</inkml:trace>
  <inkml:trace contextRef="#ctx0" brushRef="#br1" timeOffset="622527.6065">10664 7020 18289,'-20'-19'2402,"20"19"-1473,0-20-64,0 20-737,0 0-96,20-21-128,-20 21-609,19 0-960,-19 0-1058,20 0-3235</inkml:trace>
  <inkml:trace contextRef="#ctx0" brushRef="#br1" timeOffset="622715.6173">10803 6901 16111,'20'20'2274,"0"0"160,19 20-608,-19-1-545,0 1-192,19 0-769,1-1-95,1 1-161,-22 0-32,21-21-353,-20 2-351,-1-2-385,1 1-1313,0-20-3620</inkml:trace>
  <inkml:trace contextRef="#ctx0" brushRef="#br1" timeOffset="623361.6542">11676 7119 16495,'0'0'1794,"20"0"-1762,-20 20 673,0 20 287,20-20 97,-20 19-256,20 1-224,-1-20-129,1 0 1,0 0-1,0-20-159,-20 0 31,21-20-128,-21 20 0,19-20-128,-19-19 0,0 18-64,-19 2 1,19-21-1,0 21-129,0-22 65,0 41-96,19-19 32,-19 19-224,20 19 224,-20 1 0,20 20 32,20-20-161,-21 19-735,1 1-322,20-20-768,-21 0-1121,1-20-3107</inkml:trace>
  <inkml:trace contextRef="#ctx0" brushRef="#br1" timeOffset="623590.6673">12133 7199 14445,'20'0'2691,"-20"20"-1762,20-20 832,-20 19-576,20 2-320,19-21-96,-19 19-385,19-19-159,1-19-97,-19 19-128,-1-21 0,-20 21 64,0-19-128,-20-1 32,-21 20-225,21-20-127,1 20-257,-21-19-223,20 19-962,1-21-640,-1 21-2884</inkml:trace>
  <inkml:trace contextRef="#ctx0" brushRef="#br1" timeOffset="624179.701">12967 6901 11082,'-20'-40'5669,"20"40"-3715,0 0-288,0 0-930,0 21 386,0 18 31,20 0-417,0 21-255,0 0-257,-1-21-96,1 2-96,0-2 0,19 0-192,-19-18-384,1-2-417,-1-19-673,-20 20-1281,20-20-1505</inkml:trace>
  <inkml:trace contextRef="#ctx0" brushRef="#br1" timeOffset="624453.7167">13265 7100 15983,'19'0'1409,"-19"19"-64,0 1 129,0 1-417,20 18-161,0-19-223,0-20-385,0 19-63,20-19 159,-20 0-192,0-19-96,0-1 64,-1 0-224,1 1-160,-20-2 96,-20-18-96,1 19-97,-21 20-383,20-20 63,-20 20 289,0 0-97,20 0-191,0 20-577,1 0-577,19-1-1057,0 22-640</inkml:trace>
  <inkml:trace contextRef="#ctx0" brushRef="#br1" timeOffset="624822.7378">13622 7040 16623,'0'0'2210,"0"0"-2017,19 20 1056,-19 0 128,20 0-192,1 19-64,-21-18-416,20 18-321,0-19-31,-20-1-97,19-19-192,-19 21 32,0-21 32,20 0 0,-20 0 96,0-21-160,0 2-96,0-1 0,0 0 0,0 1-160,20-22-160,0 22-33,0 19 1,-1-20-32,1 40-1,0-20-31,0 19-385,-1 1-128,2 20-929,19-20-1601,-20 0-4773</inkml:trace>
  <inkml:trace contextRef="#ctx0" brushRef="#br1" timeOffset="625257.7627">14218 7080 14413,'20'-60'2242,"-20"41"-1025,0 19 321,0-20 31,0 20-351,0 20-578,-20-1-159,20 1-129,0 0-64,0 20 32,0-21-223,20 1-65,0 1-32,-1-21 0,-19 0-257,20 0-31,-20-21-192,0 1 95,20 20 161,-20-19 128,0 19 64,0 0-96,0 0 0,0 19 224,20 22 0,-20-2 0,20 0-128,-1 21 32,1 0 64,20-21 0,-19 21-64,-2-1 160,-19-19 193,0 0 31,0 0-64,-19-20 1,-2-1-161,-19 22-32,20-41-64,-19 19-128,19-19-321,0 0-447,0-19-738,1 19-1505,19-21-2978</inkml:trace>
  <inkml:trace contextRef="#ctx0" brushRef="#br1" timeOffset="625737.7901">14615 7080 12812,'19'0'2530,"-19"0"-2017,0 0 1280,20 0-255,0 20-321,0-20-160,20 0-545,-20 19-255,0-19-1,0-19-128,0 19 32,-20-20-96,0 0-32,0 20-96,0-20 64,-20 0-32,0 1 0,0 19 64,0 0-32,0 0 224,-20 0-128,20 19 161,0 21-33,20-20 320,-19 19-159,19 2 127,19-2-320,1 0-160,0-18 97,20-2-65,0 1-289,0-20-223,-1-20-289,-19 1-608,20-2-1249,-21-18-2531,-19 0-8841</inkml:trace>
  <inkml:trace contextRef="#ctx0" brushRef="#br1" timeOffset="625982.8041">14912 7020 15662,'20'40'1890,"0"0"-609,0-21 321,1 1-321,-2 1-32,-19-2-288,20-19-416,-20 20-65,0-20 193,0-20-1,0 20-543,-20-19-33,20-2-64,0-18 32,0 19-96,0 0-96,40-20-225,-20 1 1,19 18 0,1 2-97,-1 19-256,1 0-320,-19 19-736,18 22-1955,-19-22-8743</inkml:trace>
  <inkml:trace contextRef="#ctx0" brushRef="#br1" timeOffset="626707.8456">15826 7199 16047,'0'0'1217,"0"20"-1377,0-1 960,20 2 418,0 38 95,0-19-128,19 19-608,-19-19-193,19 19-128,-19-38 193,0-2-161,-20-19-32,21 20 96,-21-20 225,0-20-161,-21 1-384,1-21-128,0-19 0,1-1 128,-21 0-128,20 1-128,1-1 160,-1-20-160,0 1-33,20 20 97,0 19 0,0 0 128,20 21-224,0 19 32,19 19 128,-19 1 63,19 19-31,1 2 128,-19 18-96,-1-19 0,-20 20 96,19-21-64,-19-19-32,0 20-32,0-40-160,-19 19-256,19-19-417,-20 0-544,20 0-802,0-19-1856,-21-2-7144</inkml:trace>
  <inkml:trace contextRef="#ctx0" brushRef="#br1" timeOffset="626988.8617">16144 7040 12716,'0'20'2690,"0"20"-864,0-21-129,0 22-31,0-2-481,19-19-480,21-1-193,-20-19-159,19 0-161,2-19-64,-1 19 32,-1-20-256,-39-19 64,20 18-128,-20 1 0,-20-19-97,0 19-127,1 0-96,-21 0-65,19 20 97,-18-19-257,39 19-64,-20 0-288,20 19-224,0-19-513,0 20-352,0-20-1986</inkml:trace>
  <inkml:trace contextRef="#ctx0" brushRef="#br1" timeOffset="627302.8796">16520 6960 16815,'0'-19'1121,"-19"19"-224,19 0 288,-20 0-448,20 0 96,-20 19-321,20-19-223,0 21-353,20-1 128,0 19-128,19-19 32,-19 0 64,21 0-64,-22-1-129,21 1-63,-40 1 224,20-2-32,-20 1 128,-20-20 0,0 0-32,0 20-192,1-20 0,-1 0-320,-1 0-449,21 0-448,-20-20-737,20 20-2210,0-20-7752</inkml:trace>
  <inkml:trace contextRef="#ctx0" brushRef="#br1" timeOffset="627597.8965">16898 6941 14830,'-19'-20'2594,"-1"20"-1569,0 0 192,-21 0-160,22 20 224,-1-1-128,0 2-704,0-1-289,20-1-64,40 1 0,-20 0-128,40 20 128,-1-21-96,1 1-128,-21 1-64,1-2-32,-21 1 224,-19-20 0,-19 20 128,-1-20-64,-20 19-480,1-19 512,-1 0-321,1 0-159,19-19-128,-1 19-545,1-20-1057,20 20-1890,0-20-8872</inkml:trace>
  <inkml:trace contextRef="#ctx0" brushRef="#br1" timeOffset="627799.9081">17196 7080 16655,'20'20'449,"-20"-1"-97,20 1-256,-20 1-64,0-21 64,19 0 32,-19 0-544,20 0-1089,-20 0-2916</inkml:trace>
  <inkml:trace contextRef="#ctx0" brushRef="#br1" timeOffset="627930.9156">17156 6841 13324,'-19'-19'833,"19"-1"-897,0 20-1121,19-20-2435</inkml:trace>
  <inkml:trace contextRef="#ctx0" brushRef="#br1" timeOffset="628560.9516">17395 6762 13548,'0'0'2787,"0"0"-1570,0 0-192,0 0 64,0 20 417,0 0-353,20 19-321,-1 2-223,1-2-257,20-19-159,-1 20-33,-19-20-32,19-1 64,-19-19 32,1 0-128,-1 20 0,0-20-96,-1 0 0,1 0-64,0 20 32,0 0 32,0 0-64,-1 19 32,1-18-128,-20 18-96,0-19 128,0-20 32,0 19 96,-20-19-64,20 0-65,-39-19 1,19 19 128,0-20-96,-19 0 32,19 1-288,0-2-225,-1 1-672,21 1-993,0 19-865,0-20-5701</inkml:trace>
  <inkml:trace contextRef="#ctx0" brushRef="#br1" timeOffset="629017.9777">17870 6723 15983,'-19'0'2658,"19"0"-2017,0 19 127,0 21 642,0 0-97,0 20-128,0-21-448,19 21-225,2-1-255,19-19-33,-1-1-192,1-19 160,-1 1-32,1-21-128,0 0 128,0-21-128,-20 1-96,20 1-32,-21-21-192,-19 0 0,0 1-257,0 18 289,0-18-32,-39 19 95,19 20 322,-20 0-65,20 0 160,-20 20-64,40 19 160,-20-18 65,20 18-97,20-19-32,20 20-96,0-20 1,20-1-161,-21-19-161,20 20-351,-19-20-321,-1 0-832,2-20-930,-1 20-1921,-1-19-10699</inkml:trace>
  <inkml:trace contextRef="#ctx0" brushRef="#br1" timeOffset="629748.0195">18447 6703 10730,'0'-21'4996,"20"21"-4259,0-19 1153,19 19 96,1-20-449,-1 20-384,-19 0-320,20 0-673,0 20-96,-20-20 128,0 19-127,0 2-1,19 18 32,-19 1 64,-20 0-128,20 20 32,-1-21-32,21 21 32,-20-1-96,20-19 96,0-1-256,-1 2-32,-19-22-65,0 1 225,0 0 0,-20-1 128,-40 2 129,1-2-193,-21 1 96,0-20 32,1 0-192,19 0-64,20 0-257,-19 0-1152,39-20-2755,0 20-12300</inkml:trace>
  <inkml:trace contextRef="#ctx0" brushRef="#br1" timeOffset="657343.5979">578 8688 15598,'-79'0'1634,"58"0"224,-19 20-481,40-20 0,0 0-224,0 0-32,20-20-288,21 20-224,-2-20-417,1 20-224,19-19 128,0 19-192,-19-21-224,1 21-866,-2 0-928,-19 0-1601,20 21-2371</inkml:trace>
  <inkml:trace contextRef="#ctx0" brushRef="#br1" timeOffset="658321.6538">1749 8350 12427,'-20'-59'865,"0"40"384,-19-22 193,-1 22 319,1-1-319,-1 20-578,-1 0-383,-18 20-97,0-1-224,19 22 97,1-2 95,19 21-320,0-21 0,20 21 96,40-21-32,-1-19 32,40 20-96,20-20 0,1-1-96,-1 1 64,1 1 32,-21-2-32,-39 1 161,-1 20 95,-39-20-224,-20 19 416,1-19-256,-1 20-192,-39-20-192,19-1-256,-1 1-321,2 1-993,-1-2-1248,20-19-2948</inkml:trace>
  <inkml:trace contextRef="#ctx0" brushRef="#br1" timeOffset="658727.677">2046 8509 17360,'21'-39'2082,"-21"19"-1794,0 20 97,0 20 896,0 0-128,-21 19-320,21 1-257,21 19-223,-1 1-193,0-20 64,19-20-128,1 0 32,0-20-32,-1 0-32,-19 0 96,-20-20 1,20 20-65,-20 0 0,0 0-128,0 0 0,19 0 64,2 0 128,-1 0 64,20-20-96,-1 0 32,1 0 33,-1 0-97,1-20 0,-21 1-128,2 0-64,-21 18-321,0-18-480,-21 19-512,2 0-1025,-1 0-1698,0 20-9129</inkml:trace>
  <inkml:trace contextRef="#ctx0" brushRef="#br1" timeOffset="659088.6977">2702 8430 15919,'20'60'2242,"0"-21"-705,0 1 385,-1-1-609,1 2-544,20-22-96,-19 21-289,-21-40-64,19 20 1,1-20-97,-20 0 128,0-20 129,0 0-65,0 0-352,-20-20-64,1 1-128,-2 0 96,1-21-32,0 0-289,20 1 1,20 18 192,0 2 32,20 39-96,-20 20-1,20 19 257,-1 1 0,1 20 33,-1 19-65,22-19 32,-22 0-96,1-1-225,-1-39-736,-19 0-128,0 0-1217,0-20-1826,-40 0-9001</inkml:trace>
  <inkml:trace contextRef="#ctx0" brushRef="#br1" timeOffset="659276.7084">2881 8550 17969,'0'0'3138,"0"0"-2977,20 0 1408,20 0 65,-1 0-513,20 0-353,1 0-768,20-21 129,-40 21-386,19 0-287,-20 0-545,-19 0-609,0 0-1537,-20 21-2338</inkml:trace>
  <inkml:trace contextRef="#ctx0" brushRef="#br1" timeOffset="660715.7908">2385 8589 14029,'0'0'2370,"0"0"-160,0 0-352,0 0-833,0 0-641,0 19 193,0 1-257,20 1-320,-1-2-64,-19 1 128,20 0-352,-20-20-673,20 20-1377,-20-20-2275</inkml:trace>
  <inkml:trace contextRef="#ctx0" brushRef="#br1" timeOffset="661586.8406">3595 8390 3427,'0'-19'12075,"0"38"-11755,0 1-159,0 0 1152,20 20 160,0-1-320,1 21-352,18-21-288,-19 2-33,0-2-32,0-39 1,-1 20 63,-19-20 97,0 0 32,0 0 95,0-40-415,-19 21-321,-1-22-32,-20 2-65,20-21-95,-20 1 96,20-1-288,0 0-97,20 21 97,0-1 160,0 20-97,20 1 129,21 19 64,-2 0 64,1 19 0,-20 1 96,19 20 64,-19-20-160,-20 19 192,0-18 257,-20-2-161,0 1-128,-19 0-32,-1 0-64,20-20-192,-20 0-449,40 0-992,-20 0-2083,20 0-7302</inkml:trace>
  <inkml:trace contextRef="#ctx0" brushRef="#br1" timeOffset="662591.8981">4767 8251 7783,'0'-59'3299,"0"39"-769,0 20-95,0-20-321,0 20-609,20 0-512,-20 20-32,20 20-64,0-1-64,-1 21-129,1-21-63,0 21-225,19 0-159,-19-21-129,1 21-64,19-40-32,-21 19 32,1-18-224,0 18-289,-20-19-544,20-20-640,-1 20-1410,-19-20-1954</inkml:trace>
  <inkml:trace contextRef="#ctx0" brushRef="#br1" timeOffset="662874.9143">5284 8371 16623,'-40'0'256,"19"19"513,-18 1 897,-1 0-321,0 20-352,21-20-160,-1-1-385,0 1 1,20 1-161,0-21 0,0 0-32,20 0 225,19 19-161,-19-19-224,20-19 0,-1 19 0,2 0-96,-1 0-32,-1 0-288,1 0-449,-1 0-640,1 0-449,-21 0-1185,1 0-3042</inkml:trace>
  <inkml:trace contextRef="#ctx0" brushRef="#br1" timeOffset="663512.9507">6137 8430 13324,'-40'-20'1666,"21"0"288,-21 20 31,20-19-223,-1 38-449,-18-19-384,19 40-320,0-20-193,1 20 161,19-1-385,19 1-160,1-20 64,0-1 0,19-19-64,2 0 160,-21-19-288,19-1 96,1 1-64,-20-2-96,0-18 0,-20 19 128,0-20-256,0 20 288,-20 20 64,0-20 96,0 20-160,20 0 32,0 20-64,0-20 160,20 40 0,0-20-128,19 0-64,1-1 64,20 1-416,-20-20-353,19 21-801,-19-21-1280,-21 0-1827</inkml:trace>
  <inkml:trace contextRef="#ctx0" brushRef="#br1" timeOffset="663809.9677">6454 8311 15790,'20'60'2723,"-20"-41"-737,0 21-321,20-20-159,-20 0-641,20 0 128,-20-20-545,20 19-256,-20-19 0,20 0-31,-20 0 31,0-19-96,20 19-32,-20-20-32,20 0-128,0 0-96,0 0 96,-1 20-193,21 0 65,-20 0-160,19 20-161,-19 0-256,21 0-1088,-22 19-2339,1-19-10698</inkml:trace>
  <inkml:trace contextRef="#ctx0" brushRef="#br1" timeOffset="664461.005">7408 8251 13036,'-59'-39'3075,"18"39"-1538,1 0-31,21 19-481,-1 22-193,0 17 33,20-17-96,0-2-321,20 1-287,0-20-65,19 0 96,1-20 32,0 0 64,0-20-320,-20-20 224,19 0-192,-19-20 0,-20 21-192,0-21 64,-20 1-256,0-1 160,1 20 159,-21 1 33,20 0 225,1 39 319,-2 0-288,21 0-96,0 39 129,21 0 191,-2 1 65,1 0-257,20 20-128,19-21-64,-19 1-288,19-1-385,1 2-416,-20-22-544,19 1-1634,-19 0-5990</inkml:trace>
  <inkml:trace contextRef="#ctx0" brushRef="#br1" timeOffset="664998.0357">8321 8509 21172,'0'20'768,"19"-20"-479,1 21 447,0-21-319,21-21 159,-22 1 65,21 1-353,0-21-160,-21-20-32,21 20 0,-40-19 0,20 19 1,-40-19-162,20-1-127,-20 21 0,-19-2 32,-1 22 64,20-1 0,0 20 96,-19 20-128,18-1 64,21 1 128,-20 20 224,20 20-32,0-1 161,0 21-1,20-20-192,21-21-160,-2 1 32,21 0-64,-1-21-352,0 1 352,2-20-448,-2 0-257,0-20-768,-19 1-2179,19-1-6533</inkml:trace>
  <inkml:trace contextRef="#ctx0" brushRef="#br1" timeOffset="665316.0539">9353 7716 22325,'0'-21'1057,"0"21"320,0 0-576,0 40 160,0-1 96,-20 2-449,20 18-159,0 20-321,20-19-128,0-1-224,0 1-353,0-20-512,-1 0-833,2-1-1889,-1 1-10347</inkml:trace>
  <inkml:trace contextRef="#ctx0" brushRef="#br1" timeOffset="665467.0625">9532 8569 23830,'0'20'865,"20"-20"-897,-20 0 32,0 0-993,20 0-545,-20 0-1729,0 0-12844</inkml:trace>
  <inkml:trace contextRef="#ctx0" brushRef="#br3" timeOffset="672623.4718">21802 2990 11723,'-20'0'2466,"20"0"-1185,0 20 225,0-20 95,0 19 65,0 1-321,20 0-128,-1 0-320,22-20-192,-1 20-1,-1 0-159,1-1-289,-21-19-64,21 21-160,-20-21-160,0 0-352,-1 0-513,2 19-641,-1-19-864,0 0-993,-20 0-3268</inkml:trace>
  <inkml:trace contextRef="#ctx0" brushRef="#br3" timeOffset="672905.488">22160 2990 10057,'-40'0'5926,"19"0"-4293,21 0 673,-39 20-576,19-1 0,-20 21-417,1-20-608,-1 0-481,21 19-160,-21-18 64,20-2-160,-1-19-96,21 20-641,0-20-832,0 0-1346,21 0-2723</inkml:trace>
  <inkml:trace contextRef="#ctx0" brushRef="#br3" timeOffset="674745.5932">21504 3089 7238,'0'0'1698,"0"0"-417,0 0 865,-20 0-480,20 0-129,0 0-384,0 20-320,0-20-96,0 0 0,0 0-33,0 0-255,0 0 63,0 0-160,0 0-159,0 0 31,0 0-128,0 20 0,0-20 64,0 0 32,0 0 1,0 0-1,0 0-32,0 0 64,0 0-160,0 0 0,0 0 128,0 0-64,0 0 1,0 0-65,0 0-64,0 0 128,0 0-128,0 0 256,0 0-160,0 0 64,0 0 97,0 0-97,0 0 64,0-20-160,20 20 0,-20 0-96,0-20 96,20 20-64,-20 0-64,20-20 96,-1 20-96,2 0 64,-1 0-32,0 20 64,-20-20-96,20 20 96,-1 19 0,1-18-96,-20 18 160,20-19-64,-20 20 0,0-20 0,-20 19 32,20-19 64,-20-20 0,-19 20-288,19 0 96,0-20-160,-20 0 64,20 0-96,0 0 95,0-20 33,20 0-64,0 20 96,0-20-64,0 0 64,20 20 96,0 0 288,0 0 0,-1 0-31,22 0-129,-21 0 32,19 20-160,-19 0-96,20-20-513,-21 20-576,1-20-1602,0 0-5156</inkml:trace>
  <inkml:trace contextRef="#ctx0" brushRef="#br3" timeOffset="676049.6678">21584 5333 4099,'0'0'9674,"0"0"-8585,0 0 448,20 0 609,0 0-416,0 19-193,-1 1-480,1 1-128,20-2-449,-21 1-127,1 0-129,0-1-32,0 2-128,-1-21-128,2 19-32,-1-19-641,-20 0-448,20 0-1025,0 0-1505,-1 0-7176</inkml:trace>
  <inkml:trace contextRef="#ctx0" brushRef="#br3" timeOffset="676371.6862">21624 5492 18097,'0'0'961,"0"-21"-65,20 21 257,-1-39-192,21 19-224,-20 1-353,39-22-319,-20 22-65,2-1-33,-1-1-479,-1 21-609,-19 0-1089,0 0-2659</inkml:trace>
  <inkml:trace contextRef="#ctx0" brushRef="#br3" timeOffset="678215.7917">21305 5372 1217,'0'0'4516,"0"0"-3875,0 21 351,0-21 802,0 0-64,-20 0-417,20 0-288,0 0 96,0 0-96,0 0-224,0 0-225,0 0 33,0 0 0,0 0-193,0 0-96,0 19-64,0-19 1,0 0 31,0 0-64,0 0 64,0 0 161,0 0-97,0 0-64,0 0-127,0 0-65,0 0-32,0 0 32,0 0-64,0 0 32,0 0-32,0 0 32,0 0 0,0 0 0,0 0 64,0 0 0,0 0-64,0 0 97,0-19-97,0 19 64,0 0 32,0 0 32,0 0-192,0 0 224,0 0-224,0 0 0,0 0-64,0 0 64,0 0-32,0 0-32,0 0 32,0 0 32,0 0 32,0 0 32,-19 0-32,19 0 0,0 0 128,0 0-95,0 0 31,0 0 32,0 0 96,0 0-64,19 0-32,-19-21-32,20 21-96,-20 0 96,21-20-128,-1 20-32,0 0 64,-1-19 0,1 19 0,-20 19-32,20-19-32,-20 20 96,0 1 64,-20-2-64,20 1 32,-20-20 1,20 20-98,0-20 66,0 19-66,0-19 1,0 0 32,0 0 65,20 0-98,0 0 98,0 0-65,-20 0-32,19 21 128,1-2-32,-20 1 0,0 0 0,0-1 0,0 2 32,-20-21-32,1 20-128,-1-20-320,-20 0-385,21 0-64,-1 0-1217,0 0-1954,-1-20-9160</inkml:trace>
  <inkml:trace contextRef="#ctx0" brushRef="#br3" timeOffset="680973.9495">22656 1858 12716,'20'0'1409,"-20"0"-993,0 0 1122,20 0 319,0 20-319,19 0-353,1-1-224,-1 1-256,1 0-353,20 0-256,-20 0 96,-21 0-128,1-1 0,0 2-288,0-21-160,0 20-321,-1-20-736,1 0-865,0 0-1634,0 0-8007</inkml:trace>
  <inkml:trace contextRef="#ctx0" brushRef="#br3" timeOffset="681189.9618">23271 1917 14445,'0'-19'1153,"-19"19"-512,-1 0 224,-20 19 160,0-19 64,-20 20-128,21 20-385,-21-40-320,1 20-95,20 0-65,-22-1-96,22 2 0,19-21-193,0 20-735,20-20-1186,0 0-897,20 0-2178</inkml:trace>
  <inkml:trace contextRef="#ctx0" brushRef="#br3" timeOffset="681798.9966">23549 1997 15182,'-19'39'128,"19"-39"609,0 0 704,0 0 385,19 0-161,21 0-736,-20 0-608,19-19-129,2 19-128,-2-20 32,-19 0-96,20 0-96,-21-20-32,-19 21-65,20-1 161,-20-20-32,0 20-128,-20 1 128,1 19 64,-21-20-96,20 20 32,1 0 160,-22 20 160,21-1 33,0 1-1,20 0-32,0 20 96,20-1 33,21 1-193,-2 0-96,21 0 0,-1-20-608,0 19-641,2-20-801,-2-19-1281,-19 21-5894</inkml:trace>
  <inkml:trace contextRef="#ctx0" brushRef="#br3" timeOffset="682700.0482">22219 6841 16143,'0'0'1377,"0"0"-1025,0 0-63,20 0 1184,0 0 33,-1 20-642,21-20-447,-20 21-161,20-2-96,-20 1 32,0 0-128,19-20 0,-19 19 0,0-19-160,20 21-352,-1-21-449,-19 0-800,21 0-834,-2 0-1697</inkml:trace>
  <inkml:trace contextRef="#ctx0" brushRef="#br3" timeOffset="682908.0601">22755 6822 15951,'-59'0'672,"19"19"-159,21-19 1184,-42 41-191,22-22-481,-1 21-353,-19-21-319,19 2-225,-1 18-64,2-19 32,-1 0-160,21-20-192,19 20-673,-20 0-865,20-20-608,0 19-2114</inkml:trace>
  <inkml:trace contextRef="#ctx0" brushRef="#br3" timeOffset="683388.0875">22974 6663 13773,'0'-20'1921,"0"20"-319,0 0 31,0 0-544,0 0 0,19 20 65,-19 20-194,0-1-319,20 1-289,0 0-127,0-1-1,0 1-64,-1 0-64,21 0-64,-20-20-128,20-1-256,-20 1-449,-20 0-320,20-20-929,-20 20-769,20-20-1441</inkml:trace>
  <inkml:trace contextRef="#ctx0" brushRef="#br3" timeOffset="683800.1111">23370 6802 11915,'0'0'448,"0"0"-63,-20 0 575,20 0 162,-19 0 159,-1 0-160,0 20-481,-19-20 129,-1 19 256,-20 1-352,20 20-225,1-40 1,19 20-1,0 0-192,20-20-128,0 19 1,20-19 223,19 21-32,21-21-160,-20 0-64,20 20-96,-21-20 32,-19 0-288,19 0-448,-19 19-482,20-19-1056,-19 20-1729,-2-20-7785</inkml:trace>
  <inkml:trace contextRef="#ctx0" brushRef="#br3" timeOffset="686446.2625">23152 7080 8488,'0'-20'1153,"0"20"96,0 0 609,0 0-417,0 0-736,0 0-289,0 0 481,0 20 32,0 0-64,0-1-129,21 1-159,-21 1-289,0 18-192,19-19 96,-19-1-128,20 2-64,0-2-2978,-20 1-1347</inkml:trace>
  <inkml:trace contextRef="#ctx0" brushRef="#br2" timeOffset="958064.7981">558 10078 480,'0'0'2082,"0"0"480,0 19-287,0-19-418,0 0-63,0 0 128,0 0-193,0 0-447,0 21-129,0-21-224,0 0 64,0 0-225,0 20 65,20-20-224,-20 0-97,0 0 161,0 0-1,0 0-127,0 0-161,0-20-95,0-1 31,0 2 0,-20-1-96,20-20-63,-20 1-65,1-21-64,19 1-32,-20-1-32,-1-20 32,21 21-32,0-1 32,-20 0-97,20 21 162,0-1-226,0 40-63,20-20 64,-20 40 128,41 1 32,-22-2 32,41 41 0,-21-1 32,20 21-64,-19-20-64,20-2 128,-20 2 32,0-20-160,-1 0 64,-19-20 32,0-20 0,-20 19 64,19-19 193,-19 0 31,0-19-192,0-1-96,0 0 64,0-40-64,0 21 0,-19-40-256,19 19 96,-20-20-192,0 21 127,20-1-159,0 41-481,0-2-896,0 21 223,0 0-320,20 40-1825,-20-1-10346</inkml:trace>
  <inkml:trace contextRef="#ctx0" brushRef="#br2" timeOffset="958496.8229">1333 9899 16079,'-40'-20'1345,"20"20"-448,-1 0 800,21-19 129,-19 19-1057,19 19-64,-20 1-193,20 0-288,0 0-160,0 0 96,20 19-160,-1-19 129,2-20-65,19 21-32,-1-21-64,1-21 96,-20 1-224,19 1 96,-39-1 64,0-20-225,0 20-191,-20 0-225,-19 1-224,19 19-192,0 0-928,1 0-578,-1 0-3330</inkml:trace>
  <inkml:trace contextRef="#ctx0" brushRef="#br2" timeOffset="958793.8398">1591 9522 20435,'19'-20'544,"-19"1"-608,0 19 1121,0 19 513,0 1-353,0 20-544,20-1-193,-20 1-320,20 20-96,19-21-32,-19 1 32,20-1-224,-1 2-352,-18-22-257,-1 1-544,0-20-801,0 20-1602,-1-20-8071</inkml:trace>
  <inkml:trace contextRef="#ctx0" brushRef="#br2" timeOffset="959171.8615">1571 9740 16335,'0'0'4548,"0"0"-4356,0 0 962,20 0 960,-1 0-993,21 0-609,19-20-192,1 20-256,0 0 1,-1 0 127,-19-19-224,-1 19 96,1-20-64,-20 20-128,-1-20-1,-19 20 1,0-20 32,0 0-160,0 0 32,0 20 0,-19-19 63,-1 19-127,0 0 288,0 0-32,1 19 96,-1 1 64,20 20 0,-20 0 97,20-1-225,0 1 0,20-1 32,19 2-32,1-22 0,20-19-449,0 20-351,-1-20-738,-19 0-1185,-40 0-1216,0 0-6439</inkml:trace>
  <inkml:trace contextRef="#ctx0" brushRef="#br2" timeOffset="959461.8781">836 10257 4228,'-59'19'18545,"39"1"-18545,20-20 160,20 0 1250,39 0 63,20-20-192,41 1-416,18-1-288,41 0-385,-1 0-160,1 0-32,0 0-257,-21 20-31,-18 0-545,-61 0-288,-20 0-224,-38 0-641,19 0-1025,-20 0-1953</inkml:trace>
  <inkml:trace contextRef="#ctx0" brushRef="#br2" timeOffset="959626.8875">2503 9522 24663,'-19'-20'608,"19"20"-1184,0 0-609,0 20 0,0 20-641,0-1-2178</inkml:trace>
  <inkml:trace contextRef="#ctx0" brushRef="#br2" timeOffset="959764.8954">2702 9959 22837,'20'20'-224,"-20"-20"-321,0 0 385,0 0-288,0 0-1890,0 0-5061</inkml:trace>
  <inkml:trace contextRef="#ctx0" brushRef="#br1" timeOffset="1.12918E6">3179 9761 13580,'0'0'2595,"0"0"-1282,0 0-256,0 19 801,0 1-481,20 20-640,-20-20-289,20 19-159,-20-19-257,19 0 64,-19 0-64,20 0-160,-20-20-513,20 0-800,-20 19-1282,0-38-1409,0 19-9257</inkml:trace>
  <inkml:trace contextRef="#ctx0" brushRef="#br1" timeOffset="1.12932E6">3079 9701 13869,'-20'-40'1633,"0"40"-1441,20-20-64,0 20-95,0-20-226,20 20-736,0 0-2242,21 0-8390</inkml:trace>
  <inkml:trace contextRef="#ctx0" brushRef="#br1" timeOffset="1.12961E6">3417 9899 14541,'40'40'1506,"-40"-20"-97,20-20 321,-20 0-257,0 0-256,0 0-384,0 0-224,0 0-65,0 0-192,0-20-191,0 0-97,0 0-321,19 0 450,-19 20-257,20-19-129,0 19 129,0 0-192,-1 19-64,1 1-385,0 0-512,21 0-289,-22 0-896,21 0-1858</inkml:trace>
  <inkml:trace contextRef="#ctx0" brushRef="#br1" timeOffset="1.12986E6">4092 9819 15566,'39'41'2723,"-39"-22"-2275,0 1 481,20 0 64,-20 0-224,0-20-449,20 20-256,-20-20-160,21 0-384,-21 0-641,0 0-993,19-20-2211</inkml:trace>
  <inkml:trace contextRef="#ctx0" brushRef="#br1" timeOffset="1.13012E6">4092 9483 13676,'0'-41'673,"0"41"929,0 0 319,20 0-351,-1 0-193,1 20-128,0 1-288,20 18 32,-20 1-64,20 19-416,-1 1-385,1-1 0,-1-19-192,-19-1-96,21-18-289,-2-1-384,-19-1-672,0-19-705,-20 0-1634,0 0-8519</inkml:trace>
  <inkml:trace contextRef="#ctx0" brushRef="#br1" timeOffset="1.1305E6">4251 9720 18545,'0'0'705,"0"-19"352,20 19-160,19-20-257,21 0-416,-21 0-128,22 0-31,-2 0-162,-20 1-95,21-1-128,-21 20 0,2-21-225,-41 21 129,20 0 256,-20 0 288,-20 21 224,-1-1 0,-18-1 97,19 21 352,0-20-161,20 0-191,0 19-129,20-19-32,19 1-160,2-2-64,18 1 0,1-1-64,-21-19-32,1 21 64,-1-21-32,-39 20-96,0-20 64,-20 19-96,1-19-160,-21 20-225,1-20-704,-1 0-929,1 20-1025,-1-20-8200</inkml:trace>
  <inkml:trace contextRef="#ctx0" brushRef="#br1" timeOffset="1.13066E6">3893 9641 2626,'0'0'10282,"0"-20"-16048</inkml:trace>
  <inkml:trace contextRef="#ctx0" brushRef="#br1" timeOffset="1.13171E6">5502 9641 14733,'0'-20'1314,"20"40"-578,-20 0 962,20 20-129,-20-1-512,19 1-416,-19-1-192,20 2 63,0-22-96,-20 1-63,0 0-65,20-20-256,-20 0 128,0 20-64,0-20 128,0-20 129,0 20-289,-20-20-64,20 0-192,0 1-97,0-22-63,0 22-128,0-1 127,0 1 161,20 19-64,0 0 128,-1 19 0,1 1 128,20-1-64,-21 2 128,22-1-64,-1-1-64,19 1-65,-20-20 129,1-20 0,-1 1 0,2-1 0,-21-1 0,-20-18 65,20-1-33,-20 20 64,-20-19 64,0 19 192,-21 20 97,22-20 63,-21 20-256,20 20 33,1-20-33,-1 20-64,0 19-32,20-19-64,0 20-64,20-1-96,0 2 96,19-22-96,1 1-160,0 0-257,0 0-319,19-20-481,-19 20-930,19-20-1408,-19-20-6246</inkml:trace>
  <inkml:trace contextRef="#ctx0" brushRef="#br1" timeOffset="1.13202E6">6336 9681 15374,'-20'0'2979,"0"0"-1762,20 0 128,0 20-192,0-1-64,20 1-384,0 20-417,0-20-31,19-1-225,1-19 0,-1 0-160,-19 0 63,20 0-127,-20 0 64,-20 0 96,20 0 32,0 0 128,-20 0 161,0 0 191,20 0 32,-20 0-95,20-19-1,19 19-127,-19-20-193,0 1-32,-1-22-32,1 22-256,-20-1-193,0 0-480,0 20-672,-20-20-1122,1 20-3427</inkml:trace>
  <inkml:trace contextRef="#ctx0" brushRef="#br1" timeOffset="1.1327E6">7428 9819 14189,'19'80'1473,"1"-40"-31,0 0-65,0-1-192,0 1-96,-1-20-288,-19-1-96,20-19-97,-20 21 1,0-42 384,0 21-705,-20-39-96,1 20-160,-1-22 96,-20 2-160,20-21 0,-19 1-96,19-20-96,20 19-257,0-20 33,0 21 160,20 19 160,0 20 32,19 1-1,1 19-31,-20 19 96,19 1 32,-19 40-32,-20-21 64,21 21-64,-21-1 0,0-19-32,-21-1-192,21 2-353,-20-22-384,20-19-768,0 0-898,0 0-4740</inkml:trace>
  <inkml:trace contextRef="#ctx0" brushRef="#br1" timeOffset="1.13296E6">7607 9661 11466,'39'0'2787,"-39"20"-1121,20 0 512,0-1-289,19 1-543,1 1-514,-1-2-319,1-19-225,1 0-96,-22 0 129,1-19-129,-20-2 64,0 1-64,-20 1-192,1-1-128,-22 0-192,1 0 32,1 0-65,-1 0 161,21 1 32,19 19-96,-20 0-353,20 0-928,20 0-545,-1 0-513,1 0-3651</inkml:trace>
  <inkml:trace contextRef="#ctx0" brushRef="#br1" timeOffset="1.13324E6">8102 9541 13933,'-20'0'2562,"1"21"-1121,-1-21 609,0 20-416,0-1-577,20 1-480,0 0-289,40 0-256,-1 0 192,22 0-480,-22-20 576,21 19-288,-21 1-64,-19-20-32,0 21 128,-40-2 96,0-19-32,-19 20-128,-1-20-32,1 19-32,-22-19-224,22 0-289,-1 0-512,20 0-1025,-19-19-1505,39 19-6951</inkml:trace>
  <inkml:trace contextRef="#ctx0" brushRef="#br1" timeOffset="1.1334E6">8380 9661 16303,'21'59'2242,"-1"-59"-1729,-20 20 159,0 1-480,19-21-192,-19 0-96,20 0-833,-20 0-1153,20-21-2946</inkml:trace>
  <inkml:trace contextRef="#ctx0" brushRef="#br1" timeOffset="1.13353E6">8360 9522 11562,'0'-20'-320,"0"-20"-1345,20 20-4677</inkml:trace>
  <inkml:trace contextRef="#ctx0" brushRef="#br1" timeOffset="1.1337E6">8559 9304 15086,'40'39'3427,"-40"1"-1825,19 0 351,1 20-639,1-21-225,-1 21-545,0-21-352,-1 1-96,21 0-160,-20-21-288,19 1-545,-39-20-544,0 0-993,0 0-1378</inkml:trace>
  <inkml:trace contextRef="#ctx0" brushRef="#br1" timeOffset="1.1339E6">8539 9562 3523,'40'-21'13485,"-1"21"-11660,2-19 1026,18 19-609,1 19-768,-1-19-578,0 21-479,-18 18-289,-2-19-96,1 0-128,0 20-481,-21-20-223,1-20-482,-20 19-896,20-19-1761,-20-19-6279</inkml:trace>
  <inkml:trace contextRef="#ctx0" brushRef="#br1" timeOffset="1.13403E6">8896 9423 16047,'-20'-20'2178,"20"0"-1506,20 20-223,-20 0-481,41 0-353,-21 0-1216,19 20-3780</inkml:trace>
  <inkml:trace contextRef="#ctx0" brushRef="#br1" timeOffset="1.13432E6">9274 9502 19922,'-39'20'1762,"39"-1"-1121,0 2 416,19-1-417,1-1 1,0 1-97,19 0-319,1-20-193,0 0 128,0-20-224,-20 0-321,-20 1-63,0-1 32,-20-1-129,-1 2-128,-18-1 1,-1 1 31,1-2-64,-21 1-640,41 20-1634,-1-19-10826</inkml:trace>
  <inkml:trace contextRef="#ctx0" brushRef="#br1" timeOffset="1.13461E6">9393 9442 15182,'60'60'2050,"-40"-40"448,0-1-448,0 2-929,-1-1-64,-19-1-320,20-19-321,-20 0-31,0 0-97,0 0 64,0-19-224,0-1-160,0-1 64,20 2-32,0-20-32,-1 18 32,21 1 0,-20 1 0,20 19 0,0 0 32,-20 19-96,-1 1 32,21 1 96,-20 18-480,-1-20-353,21 2-320,-20-1-512,0-1-738,-20-19-1280,19 0-8104</inkml:trace>
  <inkml:trace contextRef="#ctx0" brushRef="#br1" timeOffset="1.13531E6">10167 9661 19154,'59'-40'1281,"-38"40"-512,19 0 224,-40 40-257,20 0-95,-20-1-193,0 1-384,0-1-32,0 2-128,0-22-448,19 1-513,-19 0-1089,0-20-2307</inkml:trace>
  <inkml:trace contextRef="#ctx0" brushRef="#br1" timeOffset="1.13642E6">10843 9224 18129,'0'0'1793,"0"0"-1472,0 0 319,19 20 994,1 20-577,-20-1-288,20 21-417,0-20-160,0 20-128,-1-21 32,1 1-32,0-1-256,0 1-545,1-20-672,-2 0-1153,1 0-1474,-20-20-10794</inkml:trace>
  <inkml:trace contextRef="#ctx0" brushRef="#br1" timeOffset="1.13671E6">11300 9403 12812,'-41'0'1153,"21"0"-128,-19 0 768,-1 20-223,1-1-33,-1 1-512,1 20-512,18-20-161,1-20 193,20 19-97,0 2-64,20-21-63,20 0 95,20 0-192,-1 0-31,0-21-1,-19 21-96,20 0-32,-20 0-224,-21 0-385,1 0-256,0 0-512,0 0-1281,-20 21-1698</inkml:trace>
  <inkml:trace contextRef="#ctx0" brushRef="#br1" timeOffset="1.13719E6">11855 9125 17584,'20'-20'1730,"-20"20"-994,20 20 674,0 19-321,19 2 160,-19 18-288,20 0-385,-21 21-287,21-21-193,-19-19 128,18-1-64,-19 2 64,0-22-95,-20 1-33,20-20 64,-20 0 64,0 0 321,0-20-481,0 1 0,19-22-32,-19 2 0,20 20-96,-20-22-64,20 41 63,0-19-159,19 19 0,-19 19-96,1 1-257,-1 1-352,19-2-736,-19 20-673,20-18-2179</inkml:trace>
  <inkml:trace contextRef="#ctx0" brushRef="#br1" timeOffset="1.13756E6">12768 9343 17264,'-20'-20'1986,"1"20"-225,-21 20-223,20 20-129,-19 0-320,19-1-512,-1 1-289,21-1-96,0-18-160,21-1 96,19-1-32,-1-19-31,-19 0-1,19-19-64,1-1-64,-20-1 31,-20 2 33,0-20-128,0 18 32,0 1 0,-20 1 96,20 19 64,-20 0 64,20 0-64,0 0-64,0 19 64,0 1-64,20 1 0,0-2-192,0 1-384,-1-1-449,22-19-417,-21 21-800,0-21-1025,19-21-2979</inkml:trace>
  <inkml:trace contextRef="#ctx0" brushRef="#br1" timeOffset="1.1378E6">13105 9383 11594,'0'-20'3492,"-19"0"-1538,19 20 224,-20 0-577,0 0-352,0 20-128,1 0-320,19 0-448,19 19-65,21-19-224,-1 1-32,22 18 0,-22-20-160,21 2 0,-21-1 96,-19-1 32,-20 1-32,0-20 64,0 0 96,-20 0-256,0 0-225,-19 0-511,-1 0-258,21 20-1536,-21-20-3011</inkml:trace>
  <inkml:trace contextRef="#ctx0" brushRef="#br1" timeOffset="1.13846E6">14019 9442 17936,'0'-19'1282,"0"19"-834,0 19 353,20-19 288,0 20-256,0 1-289,-20-2 1,19 1-257,-19-20-32,20 0-128,0 0 33,-20 0-97,20 0 0,-20-20 96,19 1-160,2-22 64,-1 22-128,0-21 0,-20 20 128,20 0-64,-1 0-128,-19 20-32,20 0 127,0 20 1,0 0-32,0 20-288,-1-1-673,21 2-608,-20-22-962,20 1-1633,-20-1-9833</inkml:trace>
  <inkml:trace contextRef="#ctx0" brushRef="#br1" timeOffset="1.13871E6">14634 9383 14253,'-19'0'4196,"19"20"-3331,-20 0 384,20-1 192,0 1-320,20 1-384,-1-2-353,21-19-191,20 0-1,-20 0-160,0-19 128,-21-2-128,1 1-128,-20-19-32,-20 19-160,1 0-193,-21 20-352,0 0 129,0 0-353,0 0-385,20 0-832,1 20-2306</inkml:trace>
  <inkml:trace contextRef="#ctx0" brushRef="#br1" timeOffset="1.13944E6">15588 9363 14317,'20'40'993,"-20"-20"705,0-20 31,0 19-287,0-19 159,0 0-320,0-19-640,0 19-161,0-20-127,0-20-97,-20 20-96,20-19-32,0-1 0,20 0-160,-1 0 128,1 20-192,0 1 96,19 19-160,-19 0-192,20 0-481,0 19-448,0 22-897,-20-2-1954,19-19-11659</inkml:trace>
  <inkml:trace contextRef="#ctx0" brushRef="#br1" timeOffset="1.13965E6">16065 9264 288,'0'0'17809,"19"20"-16880,-19-20 1281,20 20-353,0-1-639,0 1-514,-1 0-416,1 0-223,0 0-33,0 0-64,0-20-577,-20 0-672,19 0-1282,-19 0-2786</inkml:trace>
  <inkml:trace contextRef="#ctx0" brushRef="#br1" timeOffset="1.1398E6">16045 9085 7943,'0'-20'9449,"0"1"-9577,0 19-32,39 0 64,-19 0-1570,0 19-1761</inkml:trace>
  <inkml:trace contextRef="#ctx0" brushRef="#br1" timeOffset="1.14023E6">16601 9164 18385,'-20'0'1441,"-1"20"-1249,1-20 1154,0 40-225,20-20-128,-19 20-321,19-20-544,19-1-128,1 1 0,0 0 33,1-20-290,-1 0-63,-1-20-160,-19 0 31,20 1 129,-20-1 160,0 0 64,0 20 192,-20 0 32,20 0 96,0 20-64,20 0 160,-20 19 33,40 21-33,-21-21-128,21 21-96,-20 0 161,0-1 95,-1-19 96,-19 19 33,0-18-161,-39-22-160,19 20-32,-20-18-32,1-1-160,-1-20-160,1 19-352,-2-19-257,21 0-352,1-19-353,-1-1-1473,20-20-2242</inkml:trace>
  <inkml:trace contextRef="#ctx0" brushRef="#br1" timeOffset="1.1406E6">16660 8966 19378,'20'0'897,"-1"20"96,1 0 512,0 20-352,0 19-192,0 20-160,-20 1-577,19-21-96,1-19-128,1 0 64,-1-1 0,0-39-32,-20 0 32,0 0-64,19 0 0,-19-39-64,0 19 128,0-40-160,0 21 0,0-21-64,0 20 256,20 20-192,-20 1 0,20 19-64,0 19 64,-1 1 192,1 20-192,0 0-96,19 19-161,-19-39-768,21 0-320,-21 0-641,-1-20-801,1 0-4164</inkml:trace>
  <inkml:trace contextRef="#ctx0" brushRef="#br1" timeOffset="1.14079E6">17196 8966 16399,'20'0'2819,"0"20"-641,-20 20-513,19-1-832,1 21-352,0-1-385,0-19-128,19 0-417,-18-20-255,-1 0-674,0-20-1633,-20 0-2434</inkml:trace>
  <inkml:trace contextRef="#ctx0" brushRef="#br1" timeOffset="1.14092E6">17137 9184 19794,'-20'0'1442,"20"-20"-546,20 1-95,19 19-416,21-20-161,-21 0-192,20 0-801,-18 20-1921,-1 0-1763</inkml:trace>
  <inkml:trace contextRef="#ctx0" brushRef="#br1" timeOffset="1.14145E6">18327 9065 14029,'-59'-19'1345,"39"19"-96,-19 0 225,19 19 63,-20 1-96,0 20-384,0-1-224,20 21-224,20 0-289,0-21-256,20 1 0,20 0 0,20-20-256,0-20-288,19 0-513,-20-20-673,21-20-1120,-40 0-2532</inkml:trace>
  <inkml:trace contextRef="#ctx0" brushRef="#br1" timeOffset="1.14178E6">18347 8827 17040,'-39'-20'1986,"39"20"-929,0 20-65,0 0 418,19 39-33,1 1-288,0 0-576,19 19-225,-18-20-96,19 1-96,19-20 0,-19 0-64,-1-21 32,1-19-32,-20 20 32,0-20-32,-20 0 33,20-20 31,-20 1-32,0-1-32,0-20-32,0 20 32,0 1-128,0-2-32,20 21 31,0 0-95,0 21 64,-1-2-32,21 21-481,-20-20-608,19 0-545,-19 19-1088,0-39-1026,1 20-10794</inkml:trace>
  <inkml:trace contextRef="#ctx0" brushRef="#br1" timeOffset="1.14194E6">19023 9264 13388,'0'20'3267,"19"-20"-1697,-19 20 320,20-20-962,0 19-703,-20-19-33,20 0-577,0 0-832,-1 0-1089,-19-19-3716</inkml:trace>
  <inkml:trace contextRef="#ctx0" brushRef="#br1" timeOffset="1.14207E6">18983 9105 10057,'0'-20'3491,"0"0"-4195,0 1-129,20 19-641,0-20-2914</inkml:trace>
  <inkml:trace contextRef="#ctx0" brushRef="#br1" timeOffset="1.14227E6">19122 8768 14733,'0'39'3300,"19"-19"-1763,-19 20 641,0-1-320,0 21-321,0 0-608,20-1-448,-20 1-321,41 0-160,-21-21-192,19 1-193,1-20-287,-1-1-514,1-19-1120,-1 0-1826,-19 0-10602</inkml:trace>
  <inkml:trace contextRef="#ctx0" brushRef="#br1" timeOffset="1.14264E6">19519 9065 17648,'-20'80'1858,"1"-61"-833,-2 22 512,21-2-255,0 1-418,21-20-159,-2-1-353,21-19-159,-20 0 31,19-19-96,1-1-32,-20 0-96,-1-20-96,-19-20 0,0 1-96,0 0-193,-19-1-255,-1 1-65,0-1 385,0 20 224,20 0 256,-20 21 320,20 19 161,-19 0-289,19 19 321,0 21-33,0 19 1,0 1-193,19 0-63,21-1-65,0-19-320,-1 19 64,22-18-352,-2-2-705,-20-19-192,1 0-609,-20 0-1697,-20-20-5317</inkml:trace>
  <inkml:trace contextRef="#ctx0" brushRef="#br1" timeOffset="1.1431E6">20253 8649 10057,'0'-99'5093,"-20"78"-1730,20-18-801,-20 39-704,20-20-288,-19 20-449,19 20-449,-20-1 33,20 22-128,-20 17-193,20 2-224,0 0-64,20-1-192,0 1-512,-1-1-642,21 1-736,-19-20-1889,-1 0-5542</inkml:trace>
  <inkml:trace contextRef="#ctx0" brushRef="#br1" timeOffset="1.14326E6">20313 9284 22068,'0'20'-96,"20"-20"192,-20 0 161,0 0-257,0-20-577,20 20-1313,-20 0-2754</inkml:trace>
  <inkml:trace contextRef="#ctx0" brushRef="#br2" timeOffset="1.16254E6">22199 4736 13516,'0'-58'929,"-19"17"320,-1 41-64,0 0-320,-21 21 64,2 18 160,-1 41-96,-39 19-320,0 39-33,-21 2-544,1 19 225,-1 20-161,-18-21-32,-1-19-96,19 0 64,21-40-32,20-19 0,-2-20-96,41-21-384,-19 1-289,19-20-416,20-1-705,0-19-736,0-19-2275</inkml:trace>
  <inkml:trace contextRef="#ctx0" brushRef="#br2" timeOffset="1.16287E6">20710 5134 3138,'0'-60'16240,"20"21"-15279,-20 39-353,39 0-159,22 39 352,18 2 127,39 37-287,22 2-225,-2 40-255,41-21-1,20 0 0,0-19-160,-21-22 96,-19-17-96,-40-2-96,-19 0-224,-21-18-225,-20-1 257,2-1-577,-22 1-64,1 1-512,-21-21-1090,1 19-2850</inkml:trace>
  <inkml:trace contextRef="#ctx0" brushRef="#br1" timeOffset="1.20145E6">1173 10852 14990,'-59'0'320,"39"-20"1570,0 20-737,20-19 512,0 19-415,0-20-482,0 20-287,0 0-289,20-20-32,0 20-160,0 0 32,19 0-96,-19 0-480,20 0-802,20 0-928,-1 20-577,-19 0-3010</inkml:trace>
  <inkml:trace contextRef="#ctx0" brushRef="#br1" timeOffset="1.20163E6">1273 10991 15470,'-40'20'1698,"20"0"-385,0-20 385,20 0-481,0 0-513,0 0 33,20 0-288,19 0-193,-18-20-256,19 20-96,19 0-609,0 0-480,-19-20-705,19 20-1409,-18 0-4484</inkml:trace>
  <inkml:trace contextRef="#ctx0" brushRef="#br1" timeOffset="1.2019E6">1392 10674 18129,'0'20'256,"0"-20"-352,39 0 288,1 0 96,-1 0 1,22 0-1,-2 19-64,20 1-128,0-20-64,2 20-64,-22 0 128,-20 0-32,1 19 32,-20-19 0,-20 0 1,0 0-65,0 0-257,-20 20-543,0-20-1058,0-1-2434</inkml:trace>
  <inkml:trace contextRef="#ctx0" brushRef="#br1" timeOffset="1.20429E6">2067 10991 2754,'20'0'160,"-20"-19"289,0 19 1056,0 0 961,0-20-320,0 20-736,0 0-193,-20 0 64,20-21 32,0 21-31,0 0-129,0 0-545,0 0-448,0 0-31,0 0 223,0 21 96,0-21-63,-21 20-97,21-1-160,-19 1-128,-1 0 96,20 0-192,-20 0-256,0-20-801,20 20-641,0-1-1697,0-19-4901</inkml:trace>
  <inkml:trace contextRef="#ctx0" brushRef="#br1" timeOffset="1.20498E6">2682 10931 14637,'0'0'1282,"-19"0"-994,19 0 417,0 0 928,19 0-256,1 0-608,0 0-353,0-19-287,0-1 95,-1 0-160,1 0 160,-20 0-288,20 1-64,-20-21 0,0 20 96,0 20 0,-20-20 96,20 20-224,-20 0-1,1 20 129,-1 0 32,0 0 161,0 19 31,20 1-64,-20 0 96,20 20-128,0-21 32,0 1-64,0-20-32,20 19 32,20-19-64,-1-20-640,1 0-481,1 0-865,-2 0-1089,1-20-7623</inkml:trace>
  <inkml:trace contextRef="#ctx0" brushRef="#br1" timeOffset="1.20533E6">3120 10813 8872,'-21'0'7687,"1"0"-6822,0 19 0,0-19 224,20 20-32,-19 0-385,19 0-319,0 0-161,19-1-64,1-19-32,0 21-96,0-21 32,1 0-64,18 0-32,-39-21-64,20 21 64,0-19 96,-20-1 32,0 0-64,0 20 96,0 0-32,0 0 64,0 0 161,0 0-161,0 0-288,0 0 63,0 20 97,0 0 0,20-1-160,-1-19-544,-19 21-321,40-21-641,-20 0-576,-1 0-2755</inkml:trace>
  <inkml:trace contextRef="#ctx0" brushRef="#br1" timeOffset="1.20631E6">3774 10793 12908,'0'-20'1601,"-19"0"-512,-1 20 257,0-20-97,20 20-64,-40 0-384,21 0-129,-2 0-255,-19 20-33,20 0 0,1 0-95,-1 19-161,0-19-96,20-20-32,20 20 0,0 0 32,19-20 0,-19 0-64,21 20 96,-2-20-96,1 0 96,-20 19-96,-1 2 96,1-21-64,-20 20 192,0-1-96,-20 1 32,-19 0-96,19-20 64,0 20-96,-19-20-192,18 20-320,1-20-481,20 20-577,-20-20-704,20 0-2210,0 0-8679</inkml:trace>
  <inkml:trace contextRef="#ctx0" brushRef="#br1" timeOffset="1.20664E6">3834 10872 16687,'19'0'705,"-19"20"-545,0-20 1025,20 20-288,-20-20-256,20 19 127,1 2-511,18-21-97,-19 0-128,20 0-96,-1-21 0,-19 2 32,0 19-32,19 0 0,-19 0 32,0 0-33,1 19 162,-2 2 127,1 18 128,0 1 193,0 0 31,-20-1-127,20 1 95,-20-20 33,19 19-65,-19 2-256,0-22-95,-19 1-1,-1 20-192,0-20-385,0-1-383,-19-19-738,18 20-1217,-19 0-3010</inkml:trace>
  <inkml:trace contextRef="#ctx0" brushRef="#br1" timeOffset="1.20717E6">5045 10495 15086,'-20'-20'1858,"20"0"-193,0 20-1024,20 20 63,-20 20 257,20-1-96,0 21-288,-1-21-353,1 41 32,20-40-160,-1 19-64,-19-19-256,21 0-609,-21-21-704,-1 2-801,-19-1-1858</inkml:trace>
  <inkml:trace contextRef="#ctx0" brushRef="#br1" timeOffset="1.2075E6">4966 10832 13933,'0'-19'4260,"0"-1"-3011,20 0-576,19 0 896,21 0-448,-21 0-640,21 20-193,-21 0-192,22 0-32,-2 20 32,-20 20-96,1-20 0,-1 19 96,2 1-128,-21-20 32,0 0 64,-1-1-96,-19-19 64,20 0 32,-20 0-128,20 0-128,-20-19-96,0-21-97,0 20 129,-20 0-96,0 1-289,1-1 577,-21 20-160,19 0 96,-18 0-321,19 0-832,0 0-513,0 0-1473,20 20-9353</inkml:trace>
  <inkml:trace contextRef="#ctx0" brushRef="#br1" timeOffset="1.20858E6">6356 10773 12812,'-20'-40'1057,"0"20"800,0 1-992,-1 19 64,2 0 32,-1 0-224,0 19-257,20 1-128,-20 20-63,20 0 31,0-1-256,20 1-32,0-20 128,19-20-64,-18 0 97,19 0-65,-20-20-64,19 0-288,1-20-65,-21 1-31,1-21 128,-20 21-193,0-21 65,0 0-128,-20 1 352,20-1 0,-19 21-33,-1 19 258,20-1 287,-20 2 64,20 38-223,-20-19-193,20 41 128,0-2 192,20 21-128,-20-1 129,40 1-97,-21 0 0,21-1-224,0-19 65,0-20-1,20-1 32,-21-19 32,-19 20-128,19-40 96,-19 20-32,20-19-32,-19-1-96,-21-20-32,19 20-64,-19-19 64,0-2-128,0 2 64,-19-1 64,-2 20 0,21 1 0,-20 19-32,0 0-32,0 19 128,20 22 64,0-2 64,0 1-64,0-1-128,40 21-64,1-20-481,-2-21-223,1 1-449,19-20-481,-20 0-800,1 0-5158</inkml:trace>
  <inkml:trace contextRef="#ctx0" brushRef="#br1" timeOffset="1.20904E6">7110 10396 13773,'-20'-21'1889,"20"21"-800,0 0-384,0 0 865,0 21-97,0 18-192,0 1-384,20 20-449,-20 0-127,20-21-193,20 1-32,-21-1-96,21 1-384,-20-20-257,19 0-512,-19 0-385,-20-20-672,20 0-1665,-20 0-9514</inkml:trace>
  <inkml:trace contextRef="#ctx0" brushRef="#br1" timeOffset="1.20936E6">7408 10674 15022,'39'0'2338,"-39"0"-1858,20 0 481,0-21 160,0 21-192,-20 0-224,20-19-321,-1-1-224,-19 1-31,0-2-33,0 21-96,0-20 64,-19 20-128,-1 0-32,0 0 31,0 0-31,20 20 96,-20 1-32,1 18 64,19-20 97,0 22-33,0-2-64,19 1 64,1-20-64,0 0-96,20-1-193,-21-19-255,21 0-417,1 0-801,-22-19 65,1-1-1826,0 0-6503</inkml:trace>
  <inkml:trace contextRef="#ctx0" brushRef="#br1" timeOffset="1.20957E6">7706 10416 15374,'0'0'2979,"19"0"-1986,-19 19 128,0 1 224,20 20-224,-20 0-224,0 20-288,20-2-449,0-17-96,19-2-32,-19-19-224,21 0-193,-22 0-447,1-20-482,0 0-1280,-20 0-962,0 0-10921</inkml:trace>
  <inkml:trace contextRef="#ctx0" brushRef="#br1" timeOffset="1.20994E6">7666 10634 14029,'-20'0'3267,"40"0"-2050,0 0-64,0 0 577,-1 0-801,21 0-609,-20 0-288,19 0 32,2 19-32,-2-19-32,1 21 0,-1-21 64,1 0-128,19 0 64,-19 0 64,-19 0-64,18-21 0,1 2 64,-20-1 64,-1 1-64,-19-2-32,20 1-32,-40 1-96,1 19 32,-1-20-32,-20 20 96,1 20 0,18-1 96,-19 1 0,1 20 193,19-1 63,20 2-128,0-2-128,40-19 0,-1 0 0,41 0-96,-1 0-384,-19-20-769,20 0-1538,-21 0-3138</inkml:trace>
  <inkml:trace contextRef="#ctx0" brushRef="#br1" timeOffset="1.21057E6">9235 10653 4868,'-20'-58'2498,"20"37"-768,-20 1 288,-1 1 384,-18-1-160,19 20-448,0 0-256,0 20-545,20-1-33,-19 22-31,19-2-224,0 1-128,19-1-129,21-19-128,-1 0-31,2 0-1,-1-20-128,19-20-32,-39 20 0,19-20-32,-19-19-288,-20 19-128,0-1-225,0 2-288,0-1-191,-20 1-258,20 19-543,-20 0-450,20 0-1056,-19 39-2498</inkml:trace>
  <inkml:trace contextRef="#ctx0" brushRef="#br1" timeOffset="1.21076E6">9453 10793 11915,'40'-20'2594,"-40"0"-1152,0 0 223,0 0 161,0-19-289,0-1-384,0 1-480,0-2-641,20 2-160,-1-1-160,1 20-257,0 0-672,19 20-609,21 0-1377,0 20-9929</inkml:trace>
  <inkml:trace contextRef="#ctx0" brushRef="#br1" timeOffset="1.21153E6">10307 10435 3619,'-20'-19'10602,"0"-1"-9129,0 20-512,-20 0 32,0 20 96,20-1-224,1 1-449,19 0-255,19 0-65,21 0 96,20 0 64,-20-1-64,19 1-160,0 1 32,-19-2 0,0-19-64,-20 20 97,-20-1-1,0 2 64,0-21 96,-20 20-192,0-20-32,-20 19 0,20-19-128,1 0-224,19 0-385,-20 0-672,20 20-321,0-20-288,0 20-1729,0 0-8199</inkml:trace>
  <inkml:trace contextRef="#ctx0" brushRef="#br1" timeOffset="1.21186E6">10743 11071 11306,'19'59'1634,"-19"-59"-65,0 0 641,0 0 129,-19 0-738,19-20-576,-20 1-256,0-21-353,-19 0-192,19 1-128,-20-21 65,21 0-225,-1-19-65,0 0-287,20-1-64,20 1-33,0 19 1,-1 1 383,1 39-63,20-1 96,-21 21-64,1 0-128,0 41 64,0-22 160,-20 21-1,0 20 65,0-21 0,-20 1-32,20-1 96,-20-18-288,20-21-737,0 0-32,0 0-1185,-20-21-2914</inkml:trace>
  <inkml:trace contextRef="#ctx0" brushRef="#br1" timeOffset="1.21206E6">10723 10237 15566,'39'39'1185,"-39"2"289,21-2 95,-1 21-352,0-21-352,0 21-512,19-21-257,-19 2 0,20-2-385,-1-20-415,-19 2-513,21-21-705,-22 0-993,1 0-4228</inkml:trace>
  <inkml:trace contextRef="#ctx0" brushRef="#br1" timeOffset="1.21221E6">11101 10634 9480,'0'19'4068,"20"-19"-3651,-20 0 544,19 0-705,1 0-224,-20 0-384,20 0-1378,-20 0-3747</inkml:trace>
  <inkml:trace contextRef="#ctx0" brushRef="#br1" timeOffset="1.21236E6">10981 10375 11947,'0'-19'128,"20"-1"-320,0 20-64,1-19-225,-2 19-608,21 0-2787</inkml:trace>
  <inkml:trace contextRef="#ctx0" brushRef="#br1" timeOffset="1.21264E6">11418 10356 13901,'-20'60'1793,"1"-21"482,19 1-65,0-20-513,0 19-704,19-19-320,1 1-289,20-2-192,19 1 1,2-20-33,-2-20-128,0 1 96,-19-2-160,-1 1-256,1-19-1,-40 19 65,21-20 0,-42 20 96,21 1 0,-40 19-1,20 0 65,-19 0 64,19 19 161,-19 1-65,39 0-32,0 0-32,0 20-64,19-21-128,1 1-609,39 1-993,-19-21-1345,20 0-6053</inkml:trace>
  <inkml:trace contextRef="#ctx0" brushRef="#br1" timeOffset="1.21325E6">12510 10535 12844,'-39'-20'1505,"-1"0"-128,20 20 449,0 0 96,1 20-385,-1 0-448,20 19-416,0-18-257,20-2-63,19 1 63,1-20-192,19-20-128,-19 1 1,20-2-65,-20-18-161,-21 19 129,-19-20-160,-19 20-128,-1 0-256,-21 20-65,2-19-192,-1 19-32,1 0-544,19 19-641,0-19-1889,20 20-8777</inkml:trace>
  <inkml:trace contextRef="#ctx0" brushRef="#br1" timeOffset="1.21347E6">12748 10475 16751,'0'40'1762,"0"-20"-577,0-1 545,20 22-417,0-22-288,20-19-384,-1 20-193,2-20-192,-2 0-160,1-20 0,-1 1 1,1-2-354,-20 1-415,-1 1-610,-19-1-287,0 0-1025,0-20-1506</inkml:trace>
  <inkml:trace contextRef="#ctx0" brushRef="#br1" timeOffset="1.21364E6">13007 10197 16623,'19'20'2146,"-19"0"-1281,20 19 769,0 2-481,0-2-545,-1 1-351,1-1-161,21 1-192,-2-20-321,1 20-352,-1-40-608,-19 0-1121,0 0-2115</inkml:trace>
  <inkml:trace contextRef="#ctx0" brushRef="#br1" timeOffset="1.21382E6">13007 10416 13869,'-40'0'6374,"40"0"-5445,0 0-129,40-20 65,-1 20-416,20-21-257,2 21-128,-2 0-481,0 0-736,-19 0-736,0 21-1379,0-21-8038</inkml:trace>
  <inkml:trace contextRef="#ctx0" brushRef="#br1" timeOffset="1.21467E6">14138 10197 17264,'0'0'1665,"0"0"-1024,20 20 64,-20 0 352,19 39-64,2-19-193,-21 20-383,40-21-33,-20 21-192,-1-20-160,1-1 96,20 1-192,-20-1-448,19-18-577,-19-1-769,0-20-1153,1 19-3203</inkml:trace>
  <inkml:trace contextRef="#ctx0" brushRef="#br1" timeOffset="1.21494E6">14575 10435 13068,'-79'40'1441,"40"-40"33,-2 20 576,21 0-417,0 0-448,20-1-544,0-19-257,0 20 65,0 1-129,20-2 32,0-19-160,0 20-31,20-20-33,0 0-64,-1-20-64,21 20-256,-21-19-449,1 19-608,0-21-513,-20 21-448,0 0-2339</inkml:trace>
  <inkml:trace contextRef="#ctx0" brushRef="#br1" timeOffset="1.2152E6">14952 10118 17872,'0'-21'1538,"-20"21"-1506,20 21-192,0-21 224,0 39-64,0-19 0,0 20-160,20-20-737,0 19-577,1 2-1761,18-22-7975</inkml:trace>
  <inkml:trace contextRef="#ctx0" brushRef="#br1" timeOffset="1.21545E6">15290 10336 15758,'-20'39'929,"20"-18"-64,0-1 192,0 19-64,40-19-224,0 0-481,-1 0-192,20 0-96,1-1-64,-20 1-96,0 1 96,-40-21 64,0 19 96,-20 1 0,-19-1-320,-2 2-545,-18-21-384,19 20-481,1-1-3138</inkml:trace>
  <inkml:trace contextRef="#ctx0" brushRef="#br1" timeOffset="1.21634E6">16402 10317 14349,'0'0'1057,"0"19"-160,20 1 736,-1 20-351,1-1-321,0 1-225,0 0-223,-1-1 31,1-19-191,0 1-1,-20-21-128,21 19-96,-21-19-96,0 0 96,0 0 353,0-19-385,0-2-64,-21 1-128,21 1-64,-20-21 0,20 0-289,20 1 33,-20-2 160,21 22 127,-1 19-31,-1 0 160,1 0-96,20 19 192,-21 2-192,21-1 192,0-1-64,-1 1 96,22 0-31,-22-20-65,1 0 128,-1 0-96,1-20 32,-21 0-32,1 1 64,-20-1-128,0-1 96,0 2-64,-20-1 96,1 1 64,-21-2-63,20 21 63,-19 0 32,19 21-224,0-21 160,1 19 128,19 20-63,0-18-1,0 18-128,19 1 0,21 0 0,-1-20-96,1-1-160,19 1-353,2-20-351,-2 0-514,-19-20-1088,19 20-993,-20-39-7303</inkml:trace>
  <inkml:trace contextRef="#ctx0" brushRef="#br1" timeOffset="1.21667E6">17375 10276 15694,'-21'20'2371,"1"1"-1699,20-2 802,0 1-193,0 20-352,20-20-449,1 19-192,-1-19-191,0-20 63,19 0-96,1 0-96,-21 0 0,1 0-128,0-20 160,0 0-65,-20 20 33,0 0 32,19 0 97,-19 0-1,20 0 96,1 0 128,-1 20-128,0-20 0,19 0-63,1-20-1,-1 20 0,-19-19-128,20-22 0,-21 22-256,-19-1-161,0 1-512,-19-2-864,-1 1-994,0 20-1249,-19 0-8904</inkml:trace>
  <inkml:trace contextRef="#ctx0" brushRef="#br1" timeOffset="1.21722E6">18605 10157 17360,'20'20'897,"0"0"288,0 0 448,0 20-351,-20-1-578,20 1-159,0-1-129,-20-18-31,20-1-33,-20-1-96,20-19 0,-20 0-63,19 0-1,1-19-32,-20-1-96,20-1 32,-20 2-96,20-20-32,-1-2-32,1 22 96,20-1-192,-19 0 32,-2 20 0,1 0 0,0 20-225,0 0-448,-1-1-576,21 22-801,-20-22-1153,0 1-4709</inkml:trace>
  <inkml:trace contextRef="#ctx0" brushRef="#br1" timeOffset="1.21751E6">19301 10257 16559,'-40'0'2402,"20"0"-1569,20 19 801,0 1-385,0-20-416,0 21-321,20-2-159,20 1-129,-1-20-128,20 0-96,-19 0 32,1-20-64,-22 20 0,1-19-256,-20-2 127,0 1-31,-20 1-96,1-1-225,-22 0 129,-18 20 64,19 0 64,1-20-33,19 20-511,0 20-610,20-20-672,0 20-961,0-20-5349</inkml:trace>
  <inkml:trace contextRef="#ctx0" brushRef="#br1" timeOffset="1.21813E6">19578 10237 6566,'-19'20'10474,"-1"-1"-9417,20 1 480,0 1-320,20-2-256,-20 1-352,39-1-65,-19-19-191,20 0-225,-1 0-32,2-19 32,-2-1-192,-19 1-128,0-22-97,-20 2-63,0-1 32,-20 0-97,0-20-223,-19 2-1,18-2 65,-19 0 319,1 1 257,19 18 225,20 22 447,-20-1 1,20 1-33,0 19-351,0 19-129,20 1 416,-20-1-31,20 41-1,19-20-127,-19 39-161,0-19-96,21 0 64,-2-1 1,1-19-65,19 0-32,20-21-64,-19 1 0,0-20-64,-1 0 0,0 0-64,-19-20 0,-19 1-96,-1-1-32,-1-20-33,-19 0-159,0 21 32,-19-22 256,-1 22 32,-1-1 32,1 20 128,-19 0 96,19 20-32,0-1 0,20 2 160,-20 18-31,40-19-97,20 0 64,-1 0-288,41 0 128,-1 0-64,0-20-256,2 0-289,-22 0-544,-19 0-1249,-1 0-2626,1 0-12107</inkml:trace>
  <inkml:trace contextRef="#ctx0" brushRef="#br2" timeOffset="1.22376E6">598 12242 13869,'-20'-40'2050,"0"21"-673,0 19-96,20 0-32,0 0 0,0 19-480,0 21-96,0 20-161,0-20-95,20 19-193,0 20 96,0-19-96,19-1 193,-19-18-257,0 17 64,-1-17-64,1-22-64,21 1 33,-2 0-161,-19 0 160,20-20-32,-20 20-32,19-20-192,-19 0-289,0 0-255,19 0-257,-18-20-352,19 0-1122,-21 0-608,21 0-5573</inkml:trace>
  <inkml:trace contextRef="#ctx0" brushRef="#br2" timeOffset="1.22395E6">876 12560 16719,'-20'0'1153,"0"0"-1185,20-20 321,0 0 1216,20 0-1121,0 0-480,-1 1-897,1-1-32,0-20-1569,0 20-3780</inkml:trace>
  <inkml:trace contextRef="#ctx0" brushRef="#br2" timeOffset="1.22412E6">816 12262 16559,'-120'-20'1377,"81"20"-1120,-1-20 992,21 0 32,19 1-897,0-1-384,39-1-32,-19 2-384,39-1-1506,2 1-1729</inkml:trace>
  <inkml:trace contextRef="#ctx0" brushRef="#br2" timeOffset="1.22471E6">1788 12362 16687,'21'-41'769,"-21"22"288,0 19-384,0 0 320,-21 0-129,2 19-95,-21 2-224,0 18-33,1 21-160,-1-21-127,21 1-161,19 20-32,0-20 32,-20-1-256,20 0-417,-20-18-576,-1-1-929,21-1-929,-20 1-3107</inkml:trace>
  <inkml:trace contextRef="#ctx0" brushRef="#br2" timeOffset="1.22492E6">1392 12461 17456,'-20'-20'1570,"20"20"-1699,0 0 1058,20 20 513,0-20-33,-1 19-608,1 21-129,20 0-447,-21-1-97,42 2 32,-2-2-416,0-20-449,1 22-1025,20-22-1313,-40 1-2850</inkml:trace>
  <inkml:trace contextRef="#ctx0" brushRef="#br2" timeOffset="1.22547E6">2087 12560 17616,'0'-20'1954,"20"20"-1185,-20 0 544,0-20 417,20 20-737,-20 20-353,19-20-223,21 0-289,-20 0-32,19 0-32,1-20-160,-20 0 256,20 0 128,-20 1-256,0-1-32,0-1-192,-40 21 96,20-19-192,-40-1 224,19 20-65,-18 0-191,-1 20 512,1-20-192,19 19 161,-20 2 95,40 18-128,-19-19 128,19 20-160,0 0 32,0 0 0,19-20-128,21-1 97,0 1-386,19-20-415,1 0-417,0 0-705,-1-20-1473,0 20-5382</inkml:trace>
  <inkml:trace contextRef="#ctx0" brushRef="#br2" timeOffset="1.22574E6">2563 12500 10441,'40'60'5478,"-20"-40"-3493,0-1 194,0-19-386,-20 21-480,0-21-31,19 0-161,-19 0-449,0-21-447,0 2-97,0-1 64,0-20-128,0 20-160,0-19 128,0 19-96,20-20-160,-20 20-289,20 1-192,0-1-320,0 20-928,-1 0-1154,1 0-2338</inkml:trace>
  <inkml:trace contextRef="#ctx0" brushRef="#br2" timeOffset="1.22603E6">3199 12401 17232,'-40'-20'1249,"20"20"0,1 0 353,-2 0-129,21 0-192,-20 20-256,0-1-224,0 22-192,20-2-289,0-19-192,0 20-32,20-1 32,20-18-96,-19-1-192,18-1-224,1-19-385,-1 0-416,1-19-961,-20-1-1986,-1-1-9705</inkml:trace>
  <inkml:trace contextRef="#ctx0" brushRef="#br2" timeOffset="1.22621E6">3317 12500 16944,'20'20'1953,"-20"0"-415,20 0-97,0 0-320,1-1-576,-2 2-417,21-21-128,-20 0-416,-1 0-1058,1 0-1985,0-21-4581</inkml:trace>
  <inkml:trace contextRef="#ctx0" brushRef="#br2" timeOffset="1.22638E6">3357 12302 16367,'-59'-20'2883,"39"0"-1954,0 0-577,20 0-224,0 20-480,20 0-1666,0 0-2883</inkml:trace>
  <inkml:trace contextRef="#ctx0" brushRef="#br2" timeOffset="1.22689E6">3853 12420 15758,'0'-19'1121,"-19"-1"-384,19 20 673,-20 0-225,-20 0-224,21 0-257,-1 20-287,20-1-129,-20 2 32,20 18 161,40-19-161,-21 0-192,41 0-32,-21 0 0,22 19-96,-2-18 32,-20-1 0,-19-1 193,-20 1 63,0-1-192,-20-19-128,1 21-256,-21-1-513,20-1-641,-19-19-1152,18 0-1570</inkml:trace>
  <inkml:trace contextRef="#ctx0" brushRef="#br2" timeOffset="1.22723E6">4052 12580 18065,'79'19'2018,"-39"-19"-1730,0-19 1249,0 19-416,0 0-320,-1-20-256,1 0-1,-1 20-448,2-40 289,-21 20-289,-20 1 160,0-22-256,0 22-32,-20-1-64,-21 20-32,2 0 32,-1 0-1,1 20-95,-1-1 192,0 22 64,21-2-96,-2 1 32,21 0 64,21 0-64,18-20 96,21-1-64,-1 1-32,20-20-320,-19 0-673,0 0-736,-1 0-1635,0 0-7750</inkml:trace>
  <inkml:trace contextRef="#ctx0" brushRef="#br2" timeOffset="1.22823E6">974 13096 16143,'-19'0'128,"19"0"-224,0 0 1057,0 20 384,19 0 0,1-20-352,1 19-352,38-19-257,-19 0 65,39 0 127,1 21-127,-1-21-193,40-21 32,1 21-128,-2 0 129,22-19 63,-2 19-64,2 0-384,-2 0 160,2 0 32,-22 19-64,22-19 32,-22 21 0,22-2 0,-22-19 0,2 0 1,-1 0-1,1-19 64,-22-2 128,1 21 32,1-19-128,-1-21 1,-20 20 95,1 20-64,-1-20 96,-19 0-224,-1 20 128,1 0-31,0-19-1,-1 19-128,-19-20-32,-1 20 64,2 0-32,-2 0-32,1 0 64,-20 0-128,-1 0 128,21 0-32,-20 0-32,0 0 64,-1 0 0,1 0-32,1 0 0,-1 0 32,0-21-64,-1 21 0,1 0-192,-20-19-96,20 19-225,-20 0-223,20 0-353,-20 0-641,0 19-1281,0-19-2306</inkml:trace>
  <inkml:trace contextRef="#ctx0" brushRef="#br2" timeOffset="1.22843E6">4925 12420 22293,'0'-39'704,"-19"20"-832,19 19-769,0 0 257,-20 0-481,20 19-1218,0 1-2241</inkml:trace>
  <inkml:trace contextRef="#ctx0" brushRef="#br2" timeOffset="1.2286E6">5006 12679 19954,'39'60'2819,"-39"-41"-2338,0-19-225,0 0 609,0 0-385,0 0-1889,0 0 2562,0 20-2018,0-20-1377,0 20-2338</inkml:trace>
  <inkml:trace contextRef="#ctx0" brushRef="#br1" timeOffset="1.2543E6">5899 12620 7911,'0'-40'1922,"0"20"-193,0 0 161,0 0-32,0 0-449,0 0-95,-20 1-225,20 19-161,-20 0-159,0 0-128,-19 0-321,19 39-160,0 1 129,-1 0-193,2 0 32,-1-1-64,20 0 96,0 2 0,20-22-32,-1 1-32,22-20-32,-1 0 0,-21-20 1,21 1-33,-20-22-129,-1 22 97,1-20-64,0 19 160,-20-1-96,0 2-32,0 19 32,0 0 97,0 19 63,0-19-128,20 21-32,-20 18-96,19-19-129,2-1-415,-1 2-193,0-21-736,0 0-449,19-21-833,-19 21-2466</inkml:trace>
  <inkml:trace contextRef="#ctx0" brushRef="#br1" timeOffset="1.2545E6">6117 12362 14637,'20'-80'2755,"-20"60"-1025,0 20-705,20 20 640,0 0-223,-20-1-418,19 2-127,-19 18-448,20 0-257,20 2-32,-21 18-224,22 1-32,-1-20-224,-1-20-353,1-1-576,-1 1-705,-19-20-1185,-20 0-1762</inkml:trace>
  <inkml:trace contextRef="#ctx0" brushRef="#br1" timeOffset="1.25466E6">6177 12520 18353,'-20'0'1473,"0"-20"-1056,20 20 1184,20 0-191,0 0-866,-1 0-416,21 0-192,-1 0-544,22 20-674,-22-20-1408,21 20-2499</inkml:trace>
  <inkml:trace contextRef="#ctx0" brushRef="#br1" timeOffset="1.25503E6">7030 12540 17744,'40'0'2114,"-20"0"-1857,0 0-97,0 0 256,0-20 225,0 20-257,-1-20-128,-19 0-256,20 1 32,0 19 32,-20-20-32,0-1-64,-20 21-96,0 0 96,1-19 96,-21 19 128,0 19-63,20-19 255,-20 21-32,20 18 225,0-19-481,20 20 673,0 0-769,0-21 416,0 22-352,20-22 32,20 1-384,0-1-289,20-19-736,-21 21-833,21-21-2178,-21-21-11211</inkml:trace>
  <inkml:trace contextRef="#ctx0" brushRef="#br1" timeOffset="1.2553E6">7308 12401 18193,'20'40'2210,"1"-40"-641,-21 39 65,19-19-1,1 0-544,0 0-448,0 0-257,-1 0-255,1-1 31,-20-19-32,20 0-64,-20 0 32,20 0-96,-20 0-64,20-19-128,-20 19-97,0-20-159,19 20-161,1-20 1,0 20 31,1 0-352,-1 0-544,19 0-1121,-19 20-1346</inkml:trace>
  <inkml:trace contextRef="#ctx0" brushRef="#br1" timeOffset="1.25568E6">7885 12441 18577,'0'-21'1570,"-20"2"-353,20 19 160,0 0 0,-21 19-576,21 2-352,0 18-225,0-19-96,21 20-64,-1-20-96,-1-20 96,21 20-224,-20-20-32,19-20-65,1 0 129,-20-20 64,-20 1 64,0-21 32,-40-20-256,0 21-160,21-1 640,-21 21-32,20 39 160,1 0-31,19 0-161,0 20 320,0 19-63,19 1-193,21 0-160,-20 0-96,19-1-256,-19-19-289,39-1-768,-19 2-1345,20 18-2819</inkml:trace>
  <inkml:trace contextRef="#ctx0" brushRef="#br1" timeOffset="1.25624E6">8659 12560 16687,'40'-20'1570,"-21"20"-417,21 0-641,-20 20 289,-1 19-128,1 2-417,0-22-160,0 20-352,-20 2 384,0-22-801,19 1-960,-19 0-930,20 0-3042</inkml:trace>
  <inkml:trace contextRef="#ctx0" brushRef="#br1" timeOffset="1.25739E6">9215 12123 15374,'-41'-20'1570,"21"1"-321,20-1 224,0 40-576,0-20 256,20 39-192,1 1-160,19 19-257,-21 21 33,21-20-129,-20-21-160,-1 1-95,1-1-65,0-19-32,20 20 32,-21-20 0,2 19-160,-1-18 64,0-21 128,0 0 32,-20 0-127,19-21-98,-19 2 98,0-1-65,0-20-193,0 0 1,0 1 224,0-1-96,0 20-128,20 1 96,-20 19-64,20 0 224,0 19-192,-1 1-193,1 20-383,0-20-738,19 19-704,2 1-1569,-21-20-7368</inkml:trace>
  <inkml:trace contextRef="#ctx0" brushRef="#br1" timeOffset="1.25777E6">10029 12381 15534,'-40'-39'1570,"19"18"-193,2 21 609,19 0-321,-20 21-672,0-1-192,20-1-416,-20 20-97,20 2-192,0-22-64,20 21 0,0-20 0,0 0 64,-1 0-224,2-20-32,19 0 96,-20-20-96,-20 0-1,19 0 33,-19 0 160,0 0-96,0 1 64,-19-1 64,19 20-32,-20 0-32,20 0 64,0 0-64,0 20 97,0-1-65,20 1-32,-1-20-129,1 20-479,0 0-161,19-20-704,1 0-1122,-20 0-1120,-1 0-8617</inkml:trace>
  <inkml:trace contextRef="#ctx0" brushRef="#br1" timeOffset="1.25805E6">10088 12262 14253,'20'20'2210,"0"0"-576,-1-1 191,1 2 1,20 18-353,-21-19-480,2-1-448,19 22-289,-1-22-32,-19 21-160,20-20-160,-21 0 353,1-20-129,0 20-64,-20-20-64,0 0 0,0 0-192,0 0 31,0-20-287,0-20-385,-20 20-256,20 0-640,0-19-546,0 18-383,0 2-1570,20-1-5381</inkml:trace>
  <inkml:trace contextRef="#ctx0" brushRef="#br1" timeOffset="1.2583E6">10485 12381 5028,'40'20'5958,"-20"-20"-2787,0 0-897,19 0 0,-19 0-448,0 0-641,19 0-448,1-20-321,-20 20-256,-1-19 32,2-1-63,-21-1 31,0 2 64,-21 19-160,2-20-64,-1 40-32,0-20 64,0 19 160,-19 22 161,39-22-33,-20 20-96,20-18 32,0-1-96,20-1-128,0 21 65,19-20-97,1 0-129,0-20-703,20 20-321,-1-20-1442,-19 0-3587</inkml:trace>
  <inkml:trace contextRef="#ctx0" brushRef="#br1" timeOffset="1.25903E6">11855 12362 12107,'-40'-60'1762,"0"60"-385,20-20 641,-19 20 0,-1 20-513,1-1-512,19 22-288,-19-2-65,39 1-479,-20-1 31,20-19-96,20 0 64,-1 0 64,1 0-128,20-20 32,-1 0-128,-19-20-160,19 0 64,-19 0 96,20 0-128,-40-19 96,21-1 32,-21 20 32,0 20 32,-21 0 32,21 0-64,0 20-64,0-1 0,0 2 32,0-1-352,21-1-353,-2 21-896,1-20-898,20 0-832,-1 0-8680</inkml:trace>
  <inkml:trace contextRef="#ctx0" brushRef="#br1" timeOffset="1.25934E6">12352 12282 19826,'20'39'1249,"-1"-18"-448,1-1 512,0 19-352,0-20-160,0 2-224,-1-1-257,1-1-96,-20 1 32,20 0-127,19 0 31,-19-20-64,1 0 64,-1 0 64,-20 0-192,20 0-32,-20-20-288,0-20-289,0 1-319,19-1-161,-19 20-417,20 1-576,0-1-704,0 20-1923</inkml:trace>
  <inkml:trace contextRef="#ctx0" brushRef="#br1" timeOffset="1.25971E6">13086 12342 17200,'-60'20'1569,"41"-1"-191,-21 1 191,20 20-320,1-20-512,-1-20-577,20 19-128,0 1-64,0 0 32,20-20 0,-1 20 96,21-20-288,-20-20 32,19 20 96,-19-40 288,0 21-320,-20-1 128,0-1 32,0 2-32,0 19-32,0 19-96,0-19 160,19 21-32,-19-1-32,20-20-224,1 19-289,-1-19-480,19 20-320,-19-20-1025,0 0-705,19 0-4100</inkml:trace>
  <inkml:trace contextRef="#ctx0" brushRef="#br1" timeOffset="1.25992E6">13205 12064 14830,'0'-21'4708,"-19"21"-2754,19 21-705,0-1 256,19 19-287,-19 1-322,20 19-511,20 1-321,-1-21-96,1 21-320,-20-40-257,20 20-544,0-20-609,-20-1-1473,-1 1-3203</inkml:trace>
  <inkml:trace contextRef="#ctx0" brushRef="#br1" timeOffset="1.2601E6">13582 12381 17104,'20'20'2082,"0"-1"-929,-1 2 416,1-1-544,-20-20-512,21 19-449,-21-19-32,0 20-609,20-20-576,0 0-2370,-20 0-6951</inkml:trace>
  <inkml:trace contextRef="#ctx0" brushRef="#br1" timeOffset="1.26027E6">13622 12043 19314,'-40'0'1249,"20"0"-1025,20-19-832,0 19-834,0 0-1633,0 0-11242</inkml:trace>
  <inkml:trace contextRef="#ctx0" brushRef="#br1" timeOffset="1.26084E6">14238 12342 15214,'0'-21'833,"-20"21"576,0 0-320,20 21 192,-21-1 193,-18 19-545,19 1-129,20-1-415,-20 1-129,20-20-128,20 0-32,0 0 64,0-20 0,20 0 1,0-20-97,-1-20-257,1-19 65,0-21-64,-40 1 224,0-1-96,-20 0 0,0 22 64,0 17 0,0 2 192,-19 19 545,19 20-96,0 0-129,20 20-64,-21 19 65,21 2-257,21 17 193,19 2-257,-1 0-96,1-20-288,19 0-257,1-1-351,0-19-33,-1-1-865,1 2-1761,-41-1-5926</inkml:trace>
  <inkml:trace contextRef="#ctx0" brushRef="#br1" timeOffset="1.26173E6">15409 12282 14573,'-20'-60'1538,"0"21"-513,1 39 352,-21-20 193,20 20-33,-19 20-416,18-20-480,21 19-289,0 21-288,0-20 96,21 0 0,18 19 0,1 2-160,19-2 33,0 1-1,-19-1-129,1-19-127,-22 0 128,1 0-96,-20 0 32,20 0 64,-20-1-161,0 2 161,-40-1-192,21-1 0,-2-19 32,-19 20-65,20-20-223,1 0-129,-1 0-512,0-20-256,20 20 256,0-39 544,0 18 449,20 2 160,0-21 0,-1 20-32,1 0 32,20 0 64,-19 1 32,38-1 0,0-1 0,-19 2 64,19-1 0,-18 1 0,18-1-32,-19-1 289,-21 2-33,21-1-192,-20 0 0,-1 0 513,-19 20 128,-19-20-257,-1 20-95,0 0-65,0 0 193,-19 0-97,19 20-32,-20 0 1,21 20-129,19-21-192,0 22-160,0-2 32,19-20-160,1 2-416,0-1-514,20-1-767,-21-19-738,21 0-1857</inkml:trace>
  <inkml:trace contextRef="#ctx0" brushRef="#br1" timeOffset="1.2621E6">16343 12222 15534,'-40'0'1922,"19"0"-769,-18 20 769,19 20-289,-20-20-415,20 20-386,20-1-319,-19 0-193,19 2-256,19-22-64,1-19 64,0 20 32,20-20-64,-21 0-96,42 0-96,-22-20 128,-19-19-256,20-1 128,-40 1-161,0 19 65,-20-20 96,0 20 128,0 0 64,1 0 96,19 20 257,-20 20-129,20-20-32,0 20 64,0 19-63,0-18-65,20-1-96,-1 19-192,21-20-321,-1 2-512,1-1-800,-1-20-1378,-19 19-2082</inkml:trace>
  <inkml:trace contextRef="#ctx0" brushRef="#br1" timeOffset="1.26229E6">16640 12480 17136,'0'-60'1601,"0"21"-159,0-21 191,20 21-608,-20-21-480,20 21-353,-1 19-256,1-20-96,20 40-417,-20 0-1024,19 0-2115,2 0-10121</inkml:trace>
  <inkml:trace contextRef="#ctx0" brushRef="#br1" timeOffset="1.26273E6">17216 12242 14509,'-60'-40'2563,"1"21"-1058,18 19 257,2 39-385,-1-19-128,21 20-448,-1-1-289,40 2-127,-1-2 95,21-20-255,19 22-129,-18-22-96,18-19-417,-19 20-352,19-20-832,20-20-1602</inkml:trace>
  <inkml:trace contextRef="#ctx0" brushRef="#br1" timeOffset="1.26335E6">17354 11944 16399,'-39'0'1666,"19"0"287,20 40-799,0 0 447,0 20-256,20-2-256,-1 22-448,22 0-225,-1-20-352,-1-2 129,1-37-65,-21-1 0,1-1-32,0-19-64,19 0 128,-19 0-96,1-19-32,-1-1 32,0-1 0,-1-37-32,-19 38-32,20-20-32,-20 40 0,20 0-160,-20 0 64,20 40-96,0-20-32,-1 19-481,1-20-737,20 22-1152,-21-22-2691</inkml:trace>
  <inkml:trace contextRef="#ctx0" brushRef="#br1" timeOffset="1.26389E6">18387 11924 18929,'-20'-19'1826,"20"-1"-609,20 40-512,-20-1 320,19 41 288,2-1-960,-21 1 223,20 20-256,0-21-224,0 1-31,19 0-65,1-21-353,-21-20-223,1 2-449,0-1-737,0-20-736,0 0-1570</inkml:trace>
  <inkml:trace contextRef="#ctx0" brushRef="#br1" timeOffset="1.26409E6">18288 12163 19442,'0'0'1569,"0"-21"-1280,20 21 575,-1 0 738,21 0-609,-1 0-609,22 0-320,-22 21 32,1-21-31,19 20-482,-19-20-608,0 19-929,-20-19-1217,20 20-2882</inkml:trace>
  <inkml:trace contextRef="#ctx0" brushRef="#br1" timeOffset="1.26451E6">18824 12242 17200,'39'60'1377,"-19"-41"-288,0 2 513,0-1-481,1-1-128,-2-19-129,-19 0 97,0 0-96,0-19-448,0-1-129,0-1-64,0 2-64,-19-21-96,19 20-96,-21-20 64,21 21-128,0-22 0,21 22-160,-2-1-64,1 20-321,0 0-224,19 0-160,-19 20-480,20-1-545,-1 2-801,-19-1-1217</inkml:trace>
  <inkml:trace contextRef="#ctx0" brushRef="#br1" timeOffset="1.26492E6">19340 12183 11402,'0'0'1890,"-20"0"-673,20 0 385,0 0-65,20 0 1,-20 0-289,20 0-416,0 0-385,-1 0-96,1 0-63,-20 0-129,20-20-32,-20 20-32,0-21 96,0 21-32,0-19-64,-20 19 129,0 0-65,1 0 32,-1 0 32,-20 19 64,40-19 97,-19 21-193,19 18 32,0-19 0,19 20-63,1-20-65,0-20-96,19 20 0,21-20-257,-20 0-255,0 19-417,-1-19-480,-19 0-1026,0 0-1376,-20 0-8104</inkml:trace>
  <inkml:trace contextRef="#ctx0" brushRef="#br1" timeOffset="1.26524E6">19638 12222 15822,'20'0'1090,"-1"0"735,1 0 513,21-20-1056,-21 20-514,19-19-319,1-1-193,-21 20-96,1-21-32,0 2-32,-20-1-32,-20 1-31,20-1-33,-39 20 0,19 0-65,0 0 130,-19 20-33,-2-1 160,21 1 32,0 20 32,20-1 129,0 1-225,0 0 0,20-20 0,21 20-128,-2-20-128,1-20 160,19 19-512,0-19-225,2 0-480,-22 0-513,1-19-1409,-20-1-2178</inkml:trace>
  <inkml:trace contextRef="#ctx0" brushRef="#br1" timeOffset="1.26545E6">20154 11646 12491,'-20'-19'8488,"1"-1"-6790,19 20-513,0 20-224,-20 19 96,20 1-128,-20 19-417,20 1-416,20 0-96,-20-1-192,20 1-512,19 0-417,1-21-513,-21 0-1377,21 2-2850</inkml:trace>
  <inkml:trace contextRef="#ctx0" brushRef="#br1" timeOffset="1.26563E6">20353 12381 18065,'0'20'4964,"0"-20"-4675,20 19-386,-20-19 1,0 0-224,19 0-160,-19 0-289,0 0-1505,20 0-2467</inkml:trace>
  <inkml:trace contextRef="#ctx0" brushRef="#br3" timeOffset="1.27759E6">21644 8886 12075,'0'41'929,"0"-2"-128,0 1 63,19 19 546,-19 1-1,20-1-608,0-19-353,0 20-31,-1-40-97,1 19 96,0-19-63,-20-20-33,0 20-64,0-20 289,0-20-289,-20 0-160,-19-19-96,-1-1 96,20-19-160,-19-21 32,19-19-64,0 19-288,-1-19 63,21 20 225,0 19 96,21 20-32,-1 0 96,0 40-96,19 0-64,-19 21 128,20-2-32,-1 21-96,1 20 128,-21-1-64,22 0-96,-21-18-32,-20 18 128,20-19 0,-40-1-96,0 1 32,0-20 63,-20 19 66,20-39-98,0 20 130,0-20-65,20-20 96,0 20-64,20-19-32,0 19 160,0 0-160,20 0 128,0 0-192,-1 19 32,-19-19-96,20 20-193,-21-20-575,21 21-354,-20-21-768,0 0-1985</inkml:trace>
  <inkml:trace contextRef="#ctx0" brushRef="#br3" timeOffset="1.27785E6">22080 8946 12427,'19'0'2467,"-19"20"-1603,0 0 578,21 20 255,-1-1-768,0 21-96,0-40-417,19 19-31,1-39-129,-1 21-160,1-21 96,-21-21-32,2 1-160,-21-19-96,0 19-256,0-20-192,0 1-449,-21 19-417,2-20 33,-1 20-449,20 20-1505,-20 0-6438</inkml:trace>
  <inkml:trace contextRef="#ctx0" brushRef="#br3" timeOffset="1.27827E6">22616 9224 14541,'-40'0'1281,"20"0"-800,1-19 704,-1-22 224,20 22-384,-20-21-608,20 0-65,0 1-32,0-1 65,0 20-97,0 0-32,0 20-128,20 0-128,0 20 64,-1 0-64,1 20 32,20-20 33,-19 19-65,18-19 32,1 0-32,-21-20 96,1 0 32,0 0 64,0 0-64,-20-20 32,0 0 96,0 0-159,0-19-65,0-1-64,-20 0-161,20 0-159,0 20-289,0-19-704,0 39-513,20 0-608,-20 0-1410,19 20-6533</inkml:trace>
  <inkml:trace contextRef="#ctx0" brushRef="#br3" timeOffset="1.27861E6">23013 9164 13708,'20'20'2371,"-20"-20"-1154,0 0 769,0 0-385,0-39-768,0 19-192,0-20-289,0-19-224,0 19-64,20 0-32,-20 21 160,0-2 129,0 1-225,20 20-64,-20 20 96,19 1 96,-19 18-64,20 1-128,0 0 64,0-21-160,20 1 96,-20 0 0,0-20 32,0 0 33,-20 0-65,0 0-32,0-20-129,19 0-63,-19 1-416,0-21-353,0 20-513,0-20-896,20 21-1217,-20-22-8361</inkml:trace>
  <inkml:trace contextRef="#ctx0" brushRef="#br3" timeOffset="1.27881E6">23410 8708 16303,'0'40'1762,"0"-20"-577,0 19 416,21 1-127,-21-20-770,19 19-447,1 1-97,0 0-352,0-20-321,19 0-608,-19 0-769,0-1-896,19 1-3428</inkml:trace>
  <inkml:trace contextRef="#ctx0" brushRef="#br3" timeOffset="1.27918E6">23807 9105 16751,'-19'0'897,"19"0"-448,-20-20 864,20 0 64,-20 1-640,20-21-257,0 20-159,0-20-225,0 0-32,0 20-64,0-19 160,20 39-160,0-20 96,-1 20 0,1 20 128,0 19-64,0-19 97,-1 20-161,1 0-64,0 0 96,0-20-96,20-1 64,-20-19 64,0 0-64,0 0-96,-20-19-192,20-1 32,-20-20-192,0 20-289,0-19-448,0-2-929,0 2-1729,0 19-10571</inkml:trace>
  <inkml:trace contextRef="#ctx0" brushRef="#br3" timeOffset="1.27945E6">24145 8628 17552,'0'40'2082,"0"-20"-897,-20 0 481,20 20-33,0 19-383,0-19-514,0 19-512,20-19-127,19 0-65,2 0-64,18-20 64,20-1-257,-19-19-95,0-19-128,-20-1-33,-1 0 97,1 0-33,-40 0 1,0-19 160,-20 18-97,0 21-319,-19-20-97,19 20-544,-21 0-1346,2 0-8840</inkml:trace>
  <inkml:trace contextRef="#ctx0" brushRef="#br3" timeOffset="1.28024E6">22160 9641 14926,'-20'0'448,"40"0"-448,19 0 224,21-20 577,38 20-160,22-20 704,40 1-384,17-22-96,42 22-129,-20 19-319,-21-20-513,-39 20-32,1 0-481,18-19-32,1 19-191,-1 0-161,-18 0-193,-21-21-703,-39 21-802,-21 0-2466</inkml:trace>
  <inkml:trace contextRef="#ctx0" brushRef="#br3" timeOffset="1.28067E6">22517 9919 16431,'-20'-20'1890,"20"20"-993,0 20 32,0 0 544,0 20-480,0-1-256,0 21-417,20 0-224,0-1-96,-1 1-224,1-21-257,0 1-544,0-20-1025,-20-1-1217,0-19-5797</inkml:trace>
  <inkml:trace contextRef="#ctx0" brushRef="#br3" timeOffset="1.28086E6">22378 10058 19442,'0'-60'1345,"20"41"-416,0-1 224,19 0-576,-19-20-449,20 20-160,-1 20-289,21-19-639,-20 19-1186,0-20-705,-1 20-2146</inkml:trace>
  <inkml:trace contextRef="#ctx0" brushRef="#br3" timeOffset="1.28105E6">22914 10078 15310,'20'99'1922,"-20"-59"-673,20 19-64,0-18-480,-20-22-161,19 1-352,-19-1-192,20 2-736,-20-21-1058,20-21-1057,-20 21-4419</inkml:trace>
  <inkml:trace contextRef="#ctx0" brushRef="#br3" timeOffset="1.28148E6">23073 10039 15374,'19'79'2018,"-19"-40"-352,0 1-449,20 0 320,0-1-224,-20-19-320,0 1-416,20-2-353,-20-19-96,0 0 160,0-19-127,0 19-97,0-41-160,0 22 32,0-21-97,0 0-63,0 1 0,0-2 128,21 22 96,-21 19-224,0 0 128,19 40 192,1-20 64,0 19-96,0-19 0,-1 0 32,1 0-96,0 0 32,0 19 96,-20-39-96,19 21 32,-19-21 64,20-21-128,-20 21 64,0-20-32,0 1-32,0-1-32,-20 0 32,20 0-32,0 0 96,20 0-64,0 20 33,0 0-33,20 20-33,-20 0-319,20 0-641,-1 0-640,-19 0-1122,20-1-2049</inkml:trace>
  <inkml:trace contextRef="#ctx0" brushRef="#br3" timeOffset="1.28171E6">23648 10039 13452,'20'0'5830,"1"0"-4837,-21 19 416,-21 1 96,21 20 1,0-1-801,21 1-289,-21 0-384,20-20-64,-1 19-128,21-18-161,-1-2-319,1-19-289,-1 0-737,1 0-1088,-20-19-289,1-2-1826,-2-18-5765</inkml:trace>
  <inkml:trace contextRef="#ctx0" brushRef="#br3" timeOffset="1.2819E6">23967 10197 7078,'-41'-20'5573,"1"20"-2273,1-20-898,19 20-512,0 0-513,1 0-576,19 0-385,19 0-320,-19 0-96,20 0-608,20 0-321,-21 0-833,21-19-1057,-20 19-3394</inkml:trace>
  <inkml:trace contextRef="#ctx0" brushRef="#br3" timeOffset="1.28208E6">23847 10078 2466,'-79'-20'13901,"59"20"-12748,-19 0 192,39-19-127,0 19-194,0-21-607,19 1-353,1 20-128,20-19-224,-1-1-833,20 20-513,1-20-928,-20 20-3364</inkml:trace>
  <inkml:trace contextRef="#ctx0" brushRef="#br3" timeOffset="1.28237E6">22457 10554 19634,'0'0'1441,"20"0"-1376,40 0 1056,40 0 576,38-19-287,41-1-386,-1 0-127,-39 20-224,0-20-385,0 20-288,1 0-480,18-20-129,1 20 97,-40 0-417,-19 0-256,-41 20-353,-19-20 97,-40 20-737,0-20-1730</inkml:trace>
  <inkml:trace contextRef="#ctx0" brushRef="#br3" timeOffset="1.28257E6">24343 10018 23254,'20'-20'512,"-20"20"-1089,0-19-255,0 19 95,0 0-961,0 19-1056,0 1-1827</inkml:trace>
  <inkml:trace contextRef="#ctx0" brushRef="#br3" timeOffset="1.28275E6">24423 10177 14573,'19'60'4260,"1"-40"-2114,-20-1-1249,21-19-609,-1 20-288,-20-20-640,20 0-1410,-20 0-3043</inkml:trace>
  <inkml:trace contextRef="#ctx0" brushRef="#br3" timeOffset="1.28992E6">21544 11190 10409,'-40'-40'2082,"0"20"-128,21 20-96,-1 0-32,-20 20-449,21 20-352,-1 0-96,0 19-257,20 1 225,20 19-96,0-20-160,19-18-257,1 17-96,19-37-160,0-1-31,2-1-1,-2-19-96,0-19 32,1-1-64,-20-20-161,0 20-31,-20-40-160,-20 21-1,-20-21-159,0 1 31,-21 19 193,2 1 256,-1-2 64,-19 22 32,20-1 288,-1 20 65,-1 0-97,2 20-32,19-1-160,20 22-192,0-2 160,0-19-96,20 0-192,19 0-288,22-20-353,-2 0-512,20-20-1506,-20 0-5701</inkml:trace>
  <inkml:trace contextRef="#ctx0" brushRef="#br3" timeOffset="1.29236E6">22239 11209 9160,'-20'-59'1185,"-19"39"385,19 0 672,0 20-32,0 0-384,-20 0-449,20 20-480,0 20-160,0-1-225,20 21 129,-20 0-193,40-1-128,0 1-191,0-21-65,19 2-161,2-2-351,18 1-545,1-20-865,-21-20-1281,20 0-3715</inkml:trace>
  <inkml:trace contextRef="#ctx0" brushRef="#br3" timeOffset="1.29319E6">22298 11110 13324,'0'-19'2531,"0"-1"-994,0 40-224,0-1-32,0 1-224,0 40-96,40-20-384,-21 19-97,22 1-63,-21-1-33,0-19-160,-1-1-32,1-18-192,0 18 193,-20-19-193,20-1 32,-20 2 64,0-1-320,0-20-1,0 0-159,0 0 96,0-20-257,-20-1 193,20-18-129,0 20-95,0-22-33,0 2 417,0 19 0,20 20 64,0 0 160,-1 20 32,1 0 96,20-1-96,-19 2-32,18-1 0,1-20 128,-21 0 0,21 0-63,19 0 63,-39-20 96,21 20 32,-41-21-96,19 2 225,-19-1-289,-19 0 64,19 0-96,-21 0 32,1 0 0,0 20-96,0 0 33,1 0 31,-1 0 0,0 0 0,20 20 64,0 20 64,-20-20-128,20 19-32,20 2 32,20-22-224,-21 1 128,21-1-128,20 2-416,-20-21-545,-20 0-737,19 0-1473,-19-21-5926</inkml:trace>
  <inkml:trace contextRef="#ctx0" brushRef="#br3" timeOffset="1.2934E6">23132 11408 15790,'0'20'2082,"0"0"-993,0 0 321,20-1-417,1 22-801,-2-22-288,1 1-577,0-20-768,0 19-1090,-1-19-4739</inkml:trace>
  <inkml:trace contextRef="#ctx0" brushRef="#br3" timeOffset="1.29359E6">23092 11269 16143,'-19'-19'544,"19"19"-1184,0 0-770,19 19 1218,1-19-961,20 20-3523</inkml:trace>
  <inkml:trace contextRef="#ctx0" brushRef="#br3" timeOffset="1.29398E6">23510 11487 12748,'0'-59'2274,"0"39"-1185,-20 0 384,0 20 609,0 0-673,1 0-416,-2 20-384,21 0-225,-20 0-288,20 19-32,0-18-31,20-1 63,1-1-160,-21-19-1,19 0-223,1 0 64,0 0-64,-20-19 96,20 19 95,-20-20 1,-20 20 64,20 0 64,0 0 64,20 20 97,-20-1-33,20 20 32,-1 2 64,1-2 193,20 1 95,-1 19 1,-19-18 63,1-2-319,-1 1-129,-20-1-64,0 1-64,-20-20-385,20 0-191,-41 0-321,21-1-448,1-19-545,-21 0-1377,20-19-4420</inkml:trace>
  <inkml:trace contextRef="#ctx0" brushRef="#br3" timeOffset="1.29438E6">23549 11250 17200,'20'-20'736,"0"20"-31,0-21 480,-1 21 801,-19 21-480,0-1-481,20 19-289,-20 1-127,20-1-225,1 21-128,-1-20-63,-20 0-97,19-1 64,-19-19-192,0-20 64,20 0 32,-20 0 64,0 0-224,0 0 96,20-20-96,-20 1-32,20-1 32,-1-1 64,1 2-32,0-1-65,0 20 65,-1 0-32,1 20-256,20-1-417,-19 2-352,18-1-320,-19-1-513,0 1-769,0-20-2369</inkml:trace>
  <inkml:trace contextRef="#ctx0" brushRef="#br3" timeOffset="1.29457E6">24046 11309 16143,'0'-40'2434,"20"40"-1089,-20 0 449,19 20-353,-19 0-448,20 20-448,0-1-449,0 1-96,-1 19-513,1-18-223,0-22-289,1 20-1313,-1-18-962,-1-1-3650</inkml:trace>
  <inkml:trace contextRef="#ctx0" brushRef="#br3" timeOffset="1.29478E6">24105 11487 17808,'-20'-19'1858,"20"-1"-961,0 20 1057,0 0-257,20-20-864,0 20-545,19 0-223,-19 0-194,21 20-479,-21-20-866,19 20-960,-19-1-1794,0-19-10698</inkml:trace>
  <inkml:trace contextRef="#ctx0" brushRef="#br3" timeOffset="1.29498E6">24284 11130 20275,'119'0'1345,"-60"20"-897,2 20 385,-22 0 416,20 19-448,-39-19-449,20 19-127,-21 1-193,1-21 32,21 2-288,-21-2-289,-1 1-352,1-20-1121,-20-20-2178,0 19-12107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6-28T00:46:20.65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637 3228 13837,'-59'-59'736,"39"19"1314,0 20-544,20 0-65,-19 0-64,19 0-608,0 20-353,19 20 609,-19 0-384,20 20-161,-20 0-95,20 19-257,0 1 96,19-1-224,-19 1 96,0-1-288,-1 0-481,1-18-448,0-2-929,1 1-384,-21-20-1762,0-1-10248</inkml:trace>
  <inkml:trace contextRef="#ctx0" brushRef="#br0" timeOffset="182.0104">598 3725 14733,'-60'0'2563,"41"0"-1570,-1 0 0,20 0-32,0 0 544,0 0-256,20 0-416,-1 19-256,41-19-289,-21 0-288,20 0-32,-19 0-353,20 0-415,0-19-546,-21 19-607,1-21-546,-20 1-3266</inkml:trace>
  <inkml:trace contextRef="#ctx0" brushRef="#br0" timeOffset="385.022">438 3148 17744,'-79'-19'1121,"79"19"-960,0-20 767,20 20 225,39-20-512,2 0-513,18 0-192,0 0-737,0 20-736,1-19-1122,-20 19-4099</inkml:trace>
  <inkml:trace contextRef="#ctx0" brushRef="#br0" timeOffset="1122.0641">1352 3447 16815,'-39'-40'1410,"19"40"-257,0 0-192,-1 0-289,2 0 193,-1 40-256,20-21-225,-20 21-128,20 0-160,0-1 33,20-19-1,0 0 192,-1-20-96,22 0 0,-21 0-192,19-40-32,1 1-96,-40-1 0,20-19 32,-20 19-288,0-20 0,-20 1 127,0-1 193,0 20 96,1 0 0,-1 1 65,0 19 127,20 0-64,0 20-544,-20 0 512,20 20 256,20 20-31,-20 0-97,20-1 128,0 21-127,-1 19 63,1-19-64,20-1-192,-1 0 64,20 1 1,2-20-33,-2-20 32,20-20 96,-19 0 0,0 0-64,-20-40-192,-1 20-32,1-40-32,-21 21-128,1-21 64,-20 21 128,0-21-32,-20 21 32,20 19-32,-19-1-96,-21 2 32,20 19-96,1 0 160,-1 19 32,0 22-64,0-22 160,-1 21-192,21 20 31,0-1-95,21-19-416,-1 0-609,20 19-737,-1-39-961,20 20-2722</inkml:trace>
  <inkml:trace contextRef="#ctx0" brushRef="#br0" timeOffset="1494.0854">2285 3327 18129,'-20'0'1633,"20"0"-1056,-20 20 320,20 0 480,-19 20-96,19 0-416,-20-1-609,20-19-96,20-1-96,-20 2 97,19-1-129,1-20 128,0 0-32,0-20-128,-1-1-160,2-18 64,-21 19 96,20-20 0,-20 21 96,0-1-64,-20 20 128,20 0 32,0 0-320,0 20-32,0-1 288,0 2 160,0 18-224,20 0 32,0-18-160,0 18-224,19-19-353,1 0-576,-1 0-673,1-20-992,-21 0-5382</inkml:trace>
  <inkml:trace contextRef="#ctx0" brushRef="#br0" timeOffset="1817.1039">935 3943 21332,'-40'60'1986,"40"-60"-2147,40 0 482,19 0 800,21 0-224,39-21 128,40 1-129,40-19-287,38 18-257,21-18-288,1 39 161,-80-19-321,-40 19-161,-40 0-223,-40 0-385,-19 0-352,1 0-353,-22-20-1152,-19 20-1538</inkml:trace>
  <inkml:trace contextRef="#ctx0" brushRef="#br0" timeOffset="1977.113">2862 3288 23670,'0'0'1281,"0"-20"-1441,0 20-1089,19 0-1153,-19 20-866,0-1-2209</inkml:trace>
  <inkml:trace contextRef="#ctx0" brushRef="#br0" timeOffset="2123.1214">3000 3625 22421,'20'40'1890,"-20"-40"-1826,0 19 256,0-19 0,0 0-128,0 0-96,0 0-704,0 0-1154,0 0-896,0 20-3076</inkml:trace>
  <inkml:trace contextRef="#ctx0" brushRef="#br1" timeOffset="14934.8542">3735 3407 11178,'0'-40'1922,"0"40"-224,0-20-353,-20 0-128,20 20-192,-20 0-96,-19 0-353,18 0-255,-19 20-65,20 0 96,-19 0-160,19 0-96,20-1-96,0 2-64,0-2 96,40 1 97,-1-20-33,22 20 32,-2-1-96,0-19-32,1 21 0,-21-1 32,-19-1-96,1 1 160,-42 0 192,1 0 64,-19-20-191,-1 20 31,1-1-224,-1 1 32,0-20-353,21 21-672,-2-21-704,1 0-1282,0 0-7623</inkml:trace>
  <inkml:trace contextRef="#ctx0" brushRef="#br1" timeOffset="15151.8666">4013 3247 17360,'0'0'1409,"0"21"-1601,19 18 801,-19 1 288,0 0 288,20-1-417,0 21-704,0-40 289,0 20-257,19-20-320,-19-1-833,20 1-577,-20-20-864,-20 0-4453</inkml:trace>
  <inkml:trace contextRef="#ctx0" brushRef="#br1" timeOffset="15318.8761">3873 3466 16879,'0'0'1410,"20"-19"-866,1-2 577,18 21-128,1-19-800,19-1-290,-19 20-639,19-20-289,1 20-417,0 0-2369</inkml:trace>
  <inkml:trace contextRef="#ctx0" brushRef="#br1" timeOffset="15564.8902">4450 3447 13773,'0'39'2146,"-21"-19"-417,21 20-223,0-20-65,0-1-320,21 1-352,-1-20-97,-1 0 1,21-20-257,-1 20-191,-19-39-33,0 18-96,0 2-224,-20-21-192,-20 21-97,0-2-191,0 2 95,-19-1 33,-20 20 95,39 0 33,-21 0 128,21 0-417,1 20-608,19-20-1089,0 19-2050</inkml:trace>
  <inkml:trace contextRef="#ctx0" brushRef="#br1" timeOffset="15759.9014">4708 3585 17744,'-21'-19'2531,"21"-1"-738,-20-1-287,20-18-673,0 19-449,0-20-256,0 21-352,20-1-673,1 20-512,19-20-705,-21 20-417,21 20-3010</inkml:trace>
  <inkml:trace contextRef="#ctx0" brushRef="#br1" timeOffset="16059.9185">5045 3447 14669,'40'0'2691,"-21"-21"-929,21 21-161,-20-19-832,0-1 320,-1 20-192,22-20-513,-41 0 32,20 0-95,0 20-129,-20-20-128,0 1 160,0 19-96,-20-20-224,0 20-160,-1 0-96,-18 0 127,19 20 65,-20-1 256,20 21 65,1-20 127,-1 20-160,0-21 32,20 21-64,20-20 32,0 0 0,19-1-128,1-19-288,19 21-449,-18-21-480,18 0-1633,-19-21-2724</inkml:trace>
  <inkml:trace contextRef="#ctx0" brushRef="#br1" timeOffset="16934.9686">6256 3447 12043,'-20'0'1569,"0"-21"449,0 2-416,1 19-353,-1-20-64,-20 20-128,20 0-352,1 20-353,-1 20-32,0-21 1,0 21 31,20 0-256,0-20 0,20-1 96,0 1 33,19-20-65,-19 0 64,20-20 32,-20 1-32,-1-1-159,1-1-98,-20 2 130,0-1-1,0 20-96,0 0 0,0 0-193,0 0-479,0 20 608,20-1 32,-20 2 96,20-1-192,-1-1-641,22 1-448,-21-20-321,19 0-704,1 0-2530</inkml:trace>
  <inkml:trace contextRef="#ctx0" brushRef="#br1" timeOffset="17231.9856">6732 3069 10986,'20'0'7463,"-40"0"-6470,20 20 448,0 0 257,0 0-97,0 20-319,0-1-386,20 0-383,0 2-225,0 18-160,1-19 0,18-1-96,1 1-480,-1-20-289,1 0-352,-21-1-416,21-19-993,-20 0-834,0 0-8711</inkml:trace>
  <inkml:trace contextRef="#ctx0" brushRef="#br1" timeOffset="17360.993">7150 3447 13869,'20'19'1601,"-20"1"-288,0-20-640,0 20-481,19-20-352,-19 19-192,0-19-1314,0 0-3971</inkml:trace>
  <inkml:trace contextRef="#ctx0" brushRef="#br1" timeOffset="17481.9999">7130 3247 11787,'0'0'1281,"0"-19"-2434,0 19-3011</inkml:trace>
  <inkml:trace contextRef="#ctx0" brushRef="#br1" timeOffset="17702.0125">7349 3029 15246,'19'40'1890,"-19"0"-65,0-1-255,20 1-33,-20 19-416,0 1-128,20-20-864,0 0-33,19-1-32,1 1-257,-1-40-479,1 20-97,-19-20-800,18-20-738,-19 20-1472</inkml:trace>
  <inkml:trace contextRef="#ctx0" brushRef="#br1" timeOffset="17884.0229">7607 3109 1313,'20'20'16912,"-20"-20"-15919,19 40 512,-19-1-352,20 0-224,0 2-32,-20-2-577,20 1-128,19 0-192,-19-21-672,0 2-289,-1-21-897,1 0-576,-20 0-2787</inkml:trace>
  <inkml:trace contextRef="#ctx0" brushRef="#br1" timeOffset="18065.0332">7308 3327 19410,'-20'0'1409,"40"0"-192,21 0-480,-2-20 352,1 20-224,19-19-705,0 19-352,2-20-225,-2 20-736,0 0-1377,-19-21-1314,-1 21-9096</inkml:trace>
  <inkml:trace contextRef="#ctx0" brushRef="#br1" timeOffset="18375.051">7885 3129 14926,'-20'40'2722,"20"-21"-2145,0 1 1024,0 19-31,0 2-97,0-2-384,20 1-640,-1 0-33,1-21-32,20-19-63,19 21-33,-19-42-128,-1 2-288,2-1 0,-2 0-96,-19 0-65,-20-20-95,20 21 64,-20 19 95,-20-20-31,0 20 64,20 0-64,-19 20 256,-1-1 224,-1 1 128,21 20-224,0 0-95,21-21-66,-1 2 66,39-2-674,20-19-512,0-19-1346,1 19-6469</inkml:trace>
  <inkml:trace contextRef="#ctx0" brushRef="#br1" timeOffset="19150.0953">8937 2990 2081,'0'-40'11243,"0"20"-8841,-21 20-288,21 0-704,0 0-385,0 0-128,-20 0-705,20 20-32,0 20 513,0-1 31,0 21 1,20-20-321,1 19-31,-1-19-1,-1-21-64,1 22 32,20-41-63,-20 19 63,19-19-128,1 0-64,-21 0-64,22 20-160,-1-20 96,-21 20 0,1 0-96,0 0 128,0 0-128,-20-20 64,0 19-32,-20-19 96,0 0-64,0 0-96,-19 0 0,-2 0-160,2 0-65,19-19-544,-20-1-448,21 20-353,-1-20-191,20 20-1410,20-20-10026</inkml:trace>
  <inkml:trace contextRef="#ctx0" brushRef="#br1" timeOffset="19324.1052">9513 3327 20755,'19'20'1089,"-19"-20"-256,0 0-321,0 0-319,0 20-65,0-20-64,20 0-609,-20 0-576,0 0-1473,20 0-3556</inkml:trace>
  <inkml:trace contextRef="#ctx0" brushRef="#br1" timeOffset="19446.1122">9473 3228 10698,'0'-20'4132,"20"0"-6823,-20 1-992</inkml:trace>
  <inkml:trace contextRef="#ctx0" brushRef="#br1" timeOffset="19621.1222">9771 2950 14958,'39'40'2242,"-19"-20"-1153,0 19 608,-20 21-351,0-21-97,19 21-512,-19 0-513,0-21-64,20 1-192,0-20-545,20 0-704,-40 0-993,19-20-1602</inkml:trace>
  <inkml:trace contextRef="#ctx0" brushRef="#br1" timeOffset="19796.1322">9771 3268 11402,'0'20'9449,"0"-20"-7975,19-20 223,1 20-1216,0-21-33,39 21-96,-19 0-352,20-19-320,0 19-545,-1 0-1153,-20 0-1249,1 0-4164</inkml:trace>
  <inkml:trace contextRef="#ctx0" brushRef="#br1" timeOffset="20345.1636">11001 3307 20851,'-40'40'577,"21"-20"-385,-1 0 449,0 19-1,20-18 33,20 18-225,0-39 1,19 0 95,1 0-63,20-20-225,-1-20 0,-19 1-160,-20-1 32,-20 0-192,-20 21-128,-20-22-32,1 22-160,-1-1 95,-20 20 65,20 0 0,21 0-32,-1 20-641,20-1-609,20 22-383,-1-2-962,21 1-3651</inkml:trace>
  <inkml:trace contextRef="#ctx0" brushRef="#br1" timeOffset="20526.174">11438 3486 17648,'-20'-39'1281,"0"-1"865,1 0-928,-1 0-193,0 1 288,-19-2-512,18 2-481,1-21-160,20 21-224,0 19-64,0-20-513,20 40-864,1-20-1122,18 20-800,-19 20-8680</inkml:trace>
  <inkml:trace contextRef="#ctx0" brushRef="#br1" timeOffset="20693.1835">11180 3247 19698,'-40'21'2979,"40"-21"-1442,0 0-95,20 0-1442,20-21 160,-1 21-64,41-19-96,-20 19-865,19-20-1025,-20 20-1505,2 0-9033</inkml:trace>
  <inkml:trace contextRef="#ctx0" brushRef="#br1" timeOffset="21293.2179">12291 3367 17840,'20'20'2595,"-20"-20"-1858,20-20 255,1 20-223,-1-20 64,-1 0 0,1 20-385,0-39-160,0 19 97,0-1-97,-20 2-32,0-1 33,0 0 127,-20 20-512,0 0-320,-20 0 63,1 0 161,-2 40 96,-18-21 32,19 22 224,1 18 0,-1-19-96,40-1-64,0 1-32,20-20 96,20 19 0,-1-39-224,20 0-224,22 0-385,-2-19-416,0-1-705,1 0-993,-1-20-3683</inkml:trace>
  <inkml:trace contextRef="#ctx0" brushRef="#br1" timeOffset="21445.2266">12928 3268 16367,'-20'20'1537,"0"19"-608,-1-19 256,1 20-192,1-1 32,-1 1-576,0-20-385,20 0-32,0-1-673,0-19-960,-20 21-1090,20-21-3651</inkml:trace>
  <inkml:trace contextRef="#ctx0" brushRef="#br1" timeOffset="21621.2366">12689 3307 17552,'40'0'993,"-21"0"833,1 20-129,20 0-928,-20 0-32,-1 20-417,22-21-288,-21 21-32,19-20-640,1 0-385,-1-20-801,1 0-416,-20 0-2851</inkml:trace>
  <inkml:trace contextRef="#ctx0" brushRef="#br1" timeOffset="21824.2482">13066 3109 19154,'20'20'64,"-1"-1"1185,1 2-160,1 18-32,-1 0-96,0 2-577,19-2-224,-19 1 0,0 0-352,19 0-320,-19-21-545,0-19-545,-20 0-864,0 0-2403</inkml:trace>
  <inkml:trace contextRef="#ctx0" brushRef="#br1" timeOffset="21989.2577">12928 3288 19506,'19'0'769,"1"0"768,20 0-256,-1 0-704,20 0-225,2 19-288,18-19-416,-20 40-1218,1-20-1280,0 0-3748</inkml:trace>
  <inkml:trace contextRef="#ctx0" brushRef="#br1" timeOffset="22172.2681">13622 3506 19218,'-40'-20'640,"20"0"1763,1-20-802,-1 1-95,20 19-129,-20-20-608,20 1-609,20-2-160,-20 22-160,20-1-193,19 20-768,-19 0-512,19 0-417,-19 20-961,41-1-1986</inkml:trace>
  <inkml:trace contextRef="#ctx0" brushRef="#br1" timeOffset="22466.285">14000 3288 17680,'-60'19'2499,"20"-19"-1218,20 20 192,-20 0-896,21 0 127,19 0-95,0 19-449,0-18-128,19-2 128,1-19 0,20 0-192,-21 0-96,22 0 0,-21-19-64,-20 19 0,20-21 224,-20 21-64,0-19-32,19 19 96,-19 0 0,0 19-32,20-19 0,20 21 0,-21-21-320,41 19-1058,-20 1-1152,0-20-1698</inkml:trace>
  <inkml:trace contextRef="#ctx0" brushRef="#br1" timeOffset="23010.3161">14912 3327 2850,'20'-20'16047,"-20"20"-15278,20 0 224,0 20 545,-20 0-481,21 0-161,-2 0-255,1 0-225,0-1-63,-20 2-257,20-2-32,-1-19-384,-19 0-673,0 0-673,20 0-736,-20-19-1570</inkml:trace>
  <inkml:trace contextRef="#ctx0" brushRef="#br1" timeOffset="23142.3236">14893 3129 16079,'-20'0'576,"20"-20"-512,0 20-512,20 0-1186,-1 0-1152,1 20-3877</inkml:trace>
  <inkml:trace contextRef="#ctx0" brushRef="#br1" timeOffset="23372.3368">15190 3387 14253,'61'79'2691,"-61"-59"-353,19 0-737,1-20-320,-20 19-63,0-19-97,0 0 32,20-19-352,-20-1-449,0 0-128,20-20-192,-20 21 0,20-1-64,-1 0-64,-19 20-64,20-20-289,0 40 97,0-20-192,19 20-257,-19 0-576,21 20-1058,-2-21-1120,-19 1-9097</inkml:trace>
  <inkml:trace contextRef="#ctx0" brushRef="#br1" timeOffset="23641.3522">15866 3447 16207,'20'19'2434,"-20"1"-768,19-20 256,-19 0-673,0-20 384,0 20-416,0-19-864,0-2-225,-19-18 0,-1-1-160,-20 20 0,20-19-192,-20-2 128,0 2-161,20 0-31,1-1-128,19 0-129,0 0-159,19 20-65,1 20-544,20 0-609,-19 0-1473,-2 20-7816</inkml:trace>
  <inkml:trace contextRef="#ctx0" brushRef="#br1" timeOffset="24002.3728">15488 3288 18769,'0'-20'673,"20"20"384,20-21-481,20 2 33,19-1 160,0 20-513,-19-20-224,19 20-32,-19 20-577,-1-20-95,-18 20-65,-22-1 321,1 2 256,-20 18 64,0-19 352,0 20 320,0-20 289,0 0-32,20-1 64,0 2-64,-1-21-129,21 0-319,0-21-161,-21 2 96,1-1-96,-20 0 33,0 0-322,-20-20-319,1 40 32,-21-19-33,0 19 161,1 0-32,-1 0-289,21 0-415,-1 0-738,-1 19-1281,21-19-4740</inkml:trace>
  <inkml:trace contextRef="#ctx0" brushRef="#br1" timeOffset="24933.4261">17255 3327 14765,'0'-39'1698,"-19"19"-641,-1 20 288,0-21-31,0 21-289,-19 21-257,-1-1-319,-1 19-33,22 1-96,-1 0-127,0-21-161,40 2 160,0-2 32,19-19 96,2 0 33,-2-19-97,21-2-128,-40 2-96,19-21 64,-19 20 32,-20 0 64,0 0-127,0 1 31,0 19-32,0 0-224,0 0-353,0 19 97,0 1 480,20 0-96,-1 0 32,1 0-513,21 0-191,-2-20-418,1 0-543,-1-20-417,-19 0-3011</inkml:trace>
  <inkml:trace contextRef="#ctx0" brushRef="#br1" timeOffset="25116.4365">17553 3049 15182,'-20'-39'3075,"20"39"-961,20 0-1057,-20 0-321,20 39 321,-20 1-64,19 0-448,1 19-225,1-19-128,19 0-128,-1-1-384,21-19-577,-21 0-704,1-20-737,-40 0-2243</inkml:trace>
  <inkml:trace contextRef="#ctx0" brushRef="#br1" timeOffset="25282.446">17513 3188 18673,'-19'0'1794,"19"0"-417,0 0-192,19 0-512,21 0 224,-1 0-449,22 0-480,18 0-192,20 0-993,-19 0-1217,19 20-1058,0 0-9384</inkml:trace>
  <inkml:trace contextRef="#ctx0" brushRef="#br1" timeOffset="25599.4642">18705 3228 17392,'0'0'4132,"20"-20"-3748,0 20 289,0-20-417,-20 1 64,19-2 545,1 2-480,-20-1-193,0 20 0,0-20-64,0 0-32,-20 20-224,-19 0-32,19 0-192,-20 0 191,0 20 97,0 0 32,20 19 160,1 1-63,-1 0-33,20 0-32,0-1-97,0 1-479,39 0-65,1-20-416,20-1-672,-20-19-1410,19 0-9321</inkml:trace>
  <inkml:trace contextRef="#ctx0" brushRef="#br1" timeOffset="25896.4812">19062 3148 17168,'-39'0'2114,"19"0"-641,0 0-288,0 21-320,1-2 224,-2 1-256,21 0-513,0-1 65,21 2-161,-2-1 32,21-1-96,-20-19 0,19 0-224,-39 0 0,20-19-128,0 19 32,-20-20 32,20-1-96,-20 21 127,0-19-159,0 19 256,0 0 0,0 0-352,0 0-289,0 19 513,19 2-384,1-21-1026,0 20-608,21-20-1025,-22 0-5541</inkml:trace>
  <inkml:trace contextRef="#ctx0" brushRef="#br1" timeOffset="26100.4928">19380 3129 15983,'-20'-20'1665,"0"20"-287,0 0-386,1 20 1,19-1 481,-20 2-417,20 18-192,20-19-449,-1 20-192,21-20 32,19-1-288,2 1-384,-2-20-353,0 0-256,-19-20-608,-20 1-257,-1-1-961,-19-1-9897</inkml:trace>
  <inkml:trace contextRef="#ctx0" brushRef="#br1" timeOffset="26364.5079">19559 2930 7014,'0'0'11723,"0"0"-10730,19 20 737,1 20-129,0-1-416,-20 1-128,40 0-544,-21-1-321,21 1 96,-19-20-63,18 0-33,-19-1-32,0-19 96,-20 0-32,20-19-95,-20 19-97,19-20-64,1 0-97,0 20-95,0 0-32,19 0-64,-19 0 31,21 20 129,-2 0-544,-19 20-930,20-20-1793,-21-1-7303</inkml:trace>
  <inkml:trace contextRef="#ctx0" brushRef="#br1" timeOffset="27944.5983">1630 4499 16047,'0'-41'2498,"0"22"-1153,0 19-416,0 0-673,0 0 417,0 19 288,0 2-288,0 38-193,20-19-96,-20 19-319,20 1-1,19-21 32,-19 2-224,20-2-353,0-18-512,0-2-993,-20-19 0,-1 0-2594</inkml:trace>
  <inkml:trace contextRef="#ctx0" brushRef="#br1" timeOffset="28148.61">1471 4717 17456,'-20'0'1634,"20"0"-898,0 0 545,0 0 193,20-20-513,19 20-481,-19-19-288,21 19-95,18 0-33,0-20-353,1 20-415,0 0-417,0-21-673,-21 21-640,1 0-3716</inkml:trace>
  <inkml:trace contextRef="#ctx0" brushRef="#br1" timeOffset="28646.6385">2127 4658 14798,'19'39'1505,"1"-19"0,-20-1 65,0 2-257,0-1-192,20-20-64,-20 19-384,0-19 96,0 0 159,0 0 193,0-19-320,0 19-641,0-20-64,-20-1-96,20-18 0,0 20 32,20-22-96,-20 22-64,20-21 0,0 21-192,-20 19-513,19 0-256,1 0-577,20 0-383,-21 0-322,22 19-1697,-1-19-7430</inkml:trace>
  <inkml:trace contextRef="#ctx0" brushRef="#br1" timeOffset="28986.6579">2563 4598 12812,'0'20'2114,"0"-20"-961,0 0 1185,19 0-512,2 0-225,-21 0-448,20 0-640,0-20-161,0 20-96,-20-20-31,19 20 63,-19-19-160,0 19-160,0-21 0,0 21-192,-19 0-33,19 0-31,-20 0-64,0 21 64,20-2 352,-20 1 32,-1 0 32,21 20 64,0-1 0,0-19-32,0-1 33,0 2 95,21-1 64,-1-1 65,20-19-129,-1 0 0,1-19-160,-1 19-32,1-20-288,-20-1-545,20 21-640,-20-19-1345,0-1-2083</inkml:trace>
  <inkml:trace contextRef="#ctx0" brushRef="#br1" timeOffset="29386.6808">3079 4637 16527,'20'0'2563,"1"0"-1506,-2 0 320,1-19-769,0 19 33,0-20 64,0 0-417,-1 1-96,1 19 64,-20-21-127,0 1-65,0 1-128,-20 19-193,1 0-159,-1 0 128,0 0 192,-20 19 288,21 22 0,-22-22-128,21 21 224,20-21-32,0 22 65,20-22-289,0 1 96,20-20-32,0 19-576,19-19-706,1 0-1088,-1 0-2050,-18-19-11883</inkml:trace>
  <inkml:trace contextRef="#ctx0" brushRef="#br1" timeOffset="30025.7173">4072 4499 17456,'-20'-20'2114,"20"20"-1569,20 20-353,-20-20 608,20 39-31,0-18-96,-20-2-193,19 1-31,-19 0-97,20-1-32,-20-19-31,0 0 63,20 0 64,-20 0-31,0-19-65,21 19-160,-2-20-96,1-19-32,0 18-64,0 1 0,0 1-96,-1-1-96,1 20-96,20 20 191,-21-20-159,21 39-192,-19-18-545,18 18-865,-19-19-672,20 20-1987</inkml:trace>
  <inkml:trace contextRef="#ctx0" brushRef="#br1" timeOffset="30307.7335">4708 4499 19634,'-41'19'513,"22"1"255,19 1 129,0-2-64,0 1-224,0 0-289,19-1-32,22 2-128,-21-21 96,19 0-31,-19 0-129,0-21-288,0 21 63,-20-19-223,0-1 32,0 0-289,-20 1-576,0 19 96,-19 0-32,19 0-545,0 0-480,20 0-1441,-21 0-6470</inkml:trace>
  <inkml:trace contextRef="#ctx0" brushRef="#br1" timeOffset="30899.7673">5025 4479 16783,'-39'39'737,"19"-19"993,20 1-65,0 18-351,0-19-418,0-1-351,0 2-97,20-21 97,19 0-129,-19 0 65,20-21-225,-21 2-224,1-1-64,0-19-224,-20-2-1,0 2-191,0-1-257,-20 1-127,-19-21-1,19 20-128,0 0 737,0 20 224,1 1 224,19-1 224,0 20 1,0 0-385,0 20 224,0-1 128,19 22-63,1-2 63,0 21-192,0-1-63,19-19-33,-19 19 128,20-19-128,-1 0 64,22-21-96,-22 2 96,1-21 33,-1 0-33,-19-21-192,0 2-96,-1-1-160,1-19 63,1 18-191,-21 1-289,-21-19-256,21 39 225,-20-21 287,1 21 33,-1 21 256,0-21 512,20 39 97,0-19-1,20 1 65,0-2 127,40-19-351,-1 20-129,-19-20-192,19 0-577,1 0-384,-20 0-992,0-20-1283,-1 20-10024</inkml:trace>
  <inkml:trace contextRef="#ctx0" brushRef="#br1" timeOffset="31900.8246">6931 4458 11627,'-20'-39'1569,"1"20"865,19 19-512,-20-20-513,20 20-352,-20 0-352,0 20-128,1-1 95,-2 1-159,21 20 191,0-1-223,0 2-161,21-22-64,-2 1-63,1 0 159,20-20 0,-21 0 1,21-20-1,-1 0-256,-19 1-224,0-2 0,0-18 96,-20 19 128,0 20-96,0-21-64,0 21-64,0 0-193,0 0-607,0 21 479,0-1 321,20-1-64,0 1 224,0 1-801,20-2-608,-20-19-65,19 0-832,1-19-2787</inkml:trace>
  <inkml:trace contextRef="#ctx0" brushRef="#br1" timeOffset="32311.8481">7150 4102 14285,'0'-21'2370,"0"2"-192,20 19-608,-20 0-609,0 19-641,0 2 673,0-1-96,0 38-128,19-17-353,1-2-160,0 1-64,0 0-64,19-21 97,1-19-65,-19 21 192,18-21-288,20 20 32,-19-20-64,0 19-64,-1 1-64,-19-1 32,21 22-96,-22-22 32,-19 1 32,20 1-96,-20-2 96,-20 1-225,20-20 1,-39 0-161,18 20-127,-19-20-289,21-20-32,-21 20-256,20 0-352,-19-20-1698,19 20-7111</inkml:trace>
  <inkml:trace contextRef="#ctx0" brushRef="#br1" timeOffset="32601.8647">7824 4419 15054,'-20'39'2786,"1"-18"-1248,19-1 95,0-1-415,0 1-418,19 1-127,1-2-97,0-19-127,21 0-129,-2 0-32,1-19-223,-21-2-1,-19 1 32,0 1-224,0-1-257,-19-20-191,-21 40-225,1-20 288,-2 1 161,1 19-64,21 0-513,-21 0-609,40 0-1280,0 0-3941</inkml:trace>
  <inkml:trace contextRef="#ctx0" brushRef="#br1" timeOffset="32806.8764">8043 4380 10185,'0'39'6406,"0"0"-5125,0-18 737,20 18-576,-20-19-353,19 1 0,21-2-385,-19-19-287,18 0-97,1 0-160,-1-19-256,-19 19-448,0-21-129,0 1-352,-1 20-737,-19-19-960,0-1-4293</inkml:trace>
  <inkml:trace contextRef="#ctx0" brushRef="#br1" timeOffset="32995.8872">8301 4161 17872,'20'0'1986,"-20"19"-1313,19 2 512,1-1-160,0 19 0,-20 1-128,21 19-545,18-18-160,-19-2-31,20 1-226,-20-20-511,19-1-417,-19-19-673,-20 0-1152,0 0-5382</inkml:trace>
  <inkml:trace contextRef="#ctx0" brushRef="#br1" timeOffset="33145.8958">8301 4400 19122,'0'0'2754,"20"0"-2273,19 0 351,22-20-575,-2 20-161,20-21-160,-20 21-833,2 0-961,-2 0-576,-19 0-3908</inkml:trace>
  <inkml:trace contextRef="#ctx0" brushRef="#br1" timeOffset="33675.9261">9453 4042 16944,'0'-20'2178,"0"20"-385,0 0-1280,0 20-513,0 19 865,0 2-65,0-2-159,0 21-225,20 0-384,0-21 129,0 21-226,19-40-383,1-1-577,-21 1-640,1-20-834,0 0-2690</inkml:trace>
  <inkml:trace contextRef="#ctx0" brushRef="#br1" timeOffset="33871.9373">9353 4320 18833,'0'0'1153,"20"0"-416,0-20 384,19 20-416,2-19-65,-1-2-383,-21 21-289,21-20-193,-1 1-319,-19-1-449,0-1-480,0 2-481,-20-1-1634,0 1-7878</inkml:trace>
  <inkml:trace contextRef="#ctx0" brushRef="#br1" timeOffset="34161.9539">9671 3962 14029,'0'0'2915,"0"20"-2659,19 1 1057,-19 18 32,21 0 65,-1 21-289,0 0-545,-20-21-127,39 21 31,-19-20-128,0-21-63,0 22-97,-1-41 64,1 19-224,0-19 128,-20 0 0,20 0 65,-20 0 127,0-19-96,20-1-224,-20 20 32,19-21-224,2 2-64,-1-1-64,0 20 31,0 0 33,-1 20 160,1-20-32,20 19-641,-1 2-544,-19-1-833,0-20-544,-1 19-3556</inkml:trace>
  <inkml:trace contextRef="#ctx0" brushRef="#br1" timeOffset="34731.9865">10346 4340 16047,'0'0'2178,"20"0"-769,19 0 97,-19-20-1058,20 0 385,-20 20-129,0-19-543,-20-2 95,20 1 0,-20 1-128,0 19-32,-20-20-160,0 20-64,20 0-128,-20 20 96,-20-1 224,20 1 64,1 20 224,-1 0-96,20-21-192,20 22 65,-1-22-1,41 1-64,-20-20-641,20 19-768,-1-19-1346,0-19-5701</inkml:trace>
  <inkml:trace contextRef="#ctx0" brushRef="#br1" timeOffset="35232.0151">11140 4062 17008,'0'-20'2242,"0"20"-673,0 0-1056,0 20-129,0-1 673,20 22-160,0-2-128,0 1-257,-1 19-256,1-19-63,20-20-97,-19 19 160,18-39-737,-19 21-544,0-21-800,-20 0-866,0 0-960</inkml:trace>
  <inkml:trace contextRef="#ctx0" brushRef="#br1" timeOffset="35419.0258">10961 4240 19218,'0'0'1377,"20"0"-897,0 0 834,21 0 31,18 0 32,0 0-672,20 0-609,-18 0 32,-2 0-160,0 0-192,1 20-513,-21-20-544,2 21-1378,-21-21-1184,-1 0-9898</inkml:trace>
  <inkml:trace contextRef="#ctx0" brushRef="#br1" timeOffset="35666.0399">11597 4380 4035,'20'0'10923,"-20"0"-9066,0 0 962,0 0-1025,0 0-449,0-21-224,0 2-352,0-1-129,0 0-127,-20 1-129,20-2-63,0 1-129,0 1-160,0-1-64,20-1-128,-20 2-289,20 19-352,19-20-224,1 20-128,-1 0-736,1 0-514,1 20-1793</inkml:trace>
  <inkml:trace contextRef="#ctx0" brushRef="#br1" timeOffset="36145.0673">12033 4281 14958,'0'0'2882,"0"0"-1024,20 0-352,0 0-193,1-21-128,-1 1-544,-1 20-385,-19-19 0,20-1-64,-20-1 64,0 21-127,0 0-161,-20-19-289,1 19-31,-22 0 0,21 19 255,-19 2 1,19-1 160,20 19 33,-20-18 31,20 18 0,20-19 64,0 20-64,19-20 192,2-20-63,18 19 223,0-19-96,1-19-127,-21 19-1,22-20-64,-42-1-64,21-18-160,-20 19 32,-20 1 32,0-2-64,0 1 0,-20 1-64,0-1-64,0 20 64,1 0-96,-1 20 96,-1-1 32,1 1 64,20 1 0,20-2 96,1 21-64,38-21 192,1-19-288,19 21-641,-19-21-640,19 0-1282,-20 0-1857,1-21-11371</inkml:trace>
  <inkml:trace contextRef="#ctx0" brushRef="#br1" timeOffset="36565.0914">13344 4340 17616,'0'0'1858,"20"19"-1858,-20 2 1441,0-21-544,19 20-384,-19-1-129,21 1-224,-21-1-64,20-19-576,0 0-641,0 0-1057,-1-19-2082</inkml:trace>
  <inkml:trace contextRef="#ctx0" brushRef="#br1" timeOffset="36716.1">13324 4122 17488,'0'-20'320,"0"-1"-288,0 21-320,20-19-192,0 19-65,-20-20-1601,19 20-5125</inkml:trace>
  <inkml:trace contextRef="#ctx0" brushRef="#br1" timeOffset="36900.1105">13523 3962 14830,'20'60'1985,"-20"-40"546,19 40-802,1-21-255,-20 21-321,20-21-544,0 21-129,19-20-256,-18-21 64,19 2-384,-1-21-512,1 0-545,-20 0-1153,-1-21-1538,-19 2-12299</inkml:trace>
  <inkml:trace contextRef="#ctx0" brushRef="#br1" timeOffset="37073.1204">13543 4240 17104,'-20'0'2786,"20"0"-2305,0 0 1088,20 0-384,-1 0 1,21 0-450,-1-19-576,22 19-192,-22 0-96,1 0-833,19 0-544,-39 0-737,20-20-673,0 20-3747</inkml:trace>
  <inkml:trace contextRef="#ctx0" brushRef="#br1" timeOffset="37606.1509">14118 4122 17104,'-20'0'1121,"-19"0"64,19 0-224,0 0 384,1 19 289,-21-19-385,40 20-641,-20-1-351,20 2-161,20-1 64,20 19 32,19-18-64,-20-2-416,21 21-64,-20-21-65,0 2-95,-20-1 63,-20-1 161,-20 1 32,0-20-1,0 19-127,-20-19-224,0 0 255,1 0 1,-1 0 0,20 0 191,20 0-255,0-19 480,0-1-32,20 1-160,20-1 32,-1-1 96,1 2 320,0-1 257,20 0-97,-21 1 1,1-2-129,-1 1-192,-19 1 0,0-1 32,0-1-95,-20 21-97,0-19-129,0-1-31,-20 20 32,0 0 96,0 0 96,1 20 32,-1-1-64,0 2 96,20 18 1,-20-19 159,20 20 0,20-20-128,-20 19 32,20-18-31,19-1 223,1-20-224,-20 0-224,20 0-352,-20-20-289,0 20-736,0-21-737,-20-18-1858,19 19-11659</inkml:trace>
  <inkml:trace contextRef="#ctx0" brushRef="#br1" timeOffset="37820.1631">14555 4022 15470,'0'20'6566,"0"0"-6373,0-1 1152,0 2-288,0-1-128,20 19-193,-20 1-255,20-1-385,19 2 96,1-2-480,0 0-289,0-18-255,20-1-354,-21-20-607,1 19-578,-21-19-1248,21 20-7816</inkml:trace>
  <inkml:trace contextRef="#ctx0" brushRef="#br1" timeOffset="38026.1749">15032 4458 7527,'20'21'7399,"-20"-21"-3428,0-21-1504,0 21-1314,0-39-96,-20 20-160,20-22-65,-20 2-287,1-21-65,-2 21-287,1-2-1,0-17 32,0 17-96,20 2 0,0 0-96,20 18-64,0 1-288,0 20 0,20 0-129,0 0-191,-1 20-546,1 1-992,-20 18-1089,-20-19-5349</inkml:trace>
  <inkml:trace contextRef="#ctx0" brushRef="#br1" timeOffset="38197.1847">14853 4201 18833,'-59'20'2082,"39"-20"-32,20 0-192,20 0-1602,19-20 225,1 20-97,19 0-320,21 0-96,-20-21-288,-1 21-513,-20 21-1121,1-21-480,-20 0-1570,-20 20-10890</inkml:trace>
  <inkml:trace contextRef="#ctx0" brushRef="#br1" timeOffset="39482.2582">7328 4956 13068,'-20'-20'1089,"20"20"-961,0 0 128,0 0-256,20 0-32,1-21 256,18 21-63,-19 0-161,19 0 256,1 0 128,19 0-96,-19 0-159,40 0 31,-1 0 288,0 0-256,21 0 1,-1 0 31,0 0 64,40-19 192,-20 19-191,21 0-225,-1-20-32,-1 20 0,2 0 64,-2 0-224,2 0 128,-2 0 0,2 0-32,-2 0 128,2 20-96,-2-20 0,-18 0 0,18 0 128,-18 0 0,18 0-32,-18 0 0,18 0-96,2 0 32,-2 0-64,2 0 64,-2-20 0,2 20 161,-2 0-257,2 0 64,-2 0 96,2 0-96,-2 0 64,-18 0-32,18 0 64,2 0 0,-22 0 32,22 0-96,-22 0 128,22 0-32,-2 0 32,-18 0 193,-1 0-289,0 0 801,20 0-1218,-20 0 994,0-20-1089,1 20 832,-2 0-384,2-19 352,-21 19-224,0-21 321,-19 21 31,19-20 1,-20 20-1,-19-19-256,0 19-96,-1 0-160,-19-20 32,-1 20-288,1 0-256,-19 0 31,-2 0-192,21 0-255,-40 0-418,20 0-319,-20 0-1186,19 0-3491</inkml:trace>
  <inkml:trace contextRef="#ctx0" brushRef="#br1" timeOffset="40203.2995">16362 4003 15919,'-39'0'1249,"19"0"-320,-1 0-321,1 19-31,1 1 288,19 19 160,-20 2-321,20-2-31,0 21-193,0-21-223,20 21-65,19-21-96,-18 2-192,19-22-449,-1 1-320,1-20-672,-1 0-65,-19 0-1505,0-20-10569</inkml:trace>
  <inkml:trace contextRef="#ctx0" brushRef="#br1" timeOffset="40391.3102">16640 4240 14253,'20'20'5637,"-20"1"-6277,0-21 1665,0 19-225,0 1-607,20 0-65,-20-1 0,19-19-448,-19 0-834,20 0-960,0 0-4195</inkml:trace>
  <inkml:trace contextRef="#ctx0" brushRef="#br1" timeOffset="40550.3193">16660 4081 17552,'0'0'1121,"-20"-19"-1153,20 19-128,0 0-1281,20 19 63,-20-19-576,20 21-9961</inkml:trace>
  <inkml:trace contextRef="#ctx0" brushRef="#br1" timeOffset="40710.3285">16798 4300 16815,'20'0'1025,"1"-19"-1345,-21 19-224,20 0-2467,0-21-2082</inkml:trace>
  <inkml:trace contextRef="#ctx0" brushRef="#br1" timeOffset="41036.3471">17056 4260 15726,'20'0'673,"1"0"256,-1-20-224,0 20-417,-1-19 449,-19 19-289,0-20-352,0 20 32,0-21 32,0 21-96,0 0 65,-19-19 159,19 19-64,-20 19 64,0-19 97,-1 21 95,21-1 33,-20 19-1,1-18 1,19 18-33,0-19-192,19-1-64,1-19 33,1 21-321,19-21-513,-1 0-608,-19-21-1089,20 2-1794</inkml:trace>
  <inkml:trace contextRef="#ctx0" brushRef="#br1" timeOffset="41174.355">17295 4240 18673,'0'0'96,"0"0"-288,20 0-481,-20 0-2145,19 0-1538</inkml:trace>
  <inkml:trace contextRef="#ctx0" brushRef="#br1" timeOffset="41311.3628">17533 4359 14381,'0'41'1185,"0"-22"481,0 1-65,-20-1-768,1 2-416,-1-1-353,0-1-641,20-19-1153,-20 20-4163</inkml:trace>
  <inkml:trace contextRef="#ctx0" brushRef="#br1" timeOffset="41920.3977">17931 4161 16976,'0'19'1153,"0"2"-1538,0-1 1122,0 19 352,20-18-128,-20-2-32,19-19-513,-19 20 193,20-20-97,-20 0 97,20 0-97,-20-20-319,20 1-33,-1-2-160,1 1 32,-20 1-32,20-1-32,-20-1 32,0 2-289,20 19 33,-20 0-96,20 0 32,-20 19 31,20 2-479,0-1-610,0-1-608,20 1-1601,-21 1-8456</inkml:trace>
  <inkml:trace contextRef="#ctx0" brushRef="#br1" timeOffset="42144.4105">18308 4201 17392,'0'0'1249,"0"0"-672,0 20 480,19-1-257,-19-19-63,40 20-32,-1-20-481,-18 0 64,19 0-192,-1 0-288,-19-20-256,-20 1 95,-20 19-255,1-20-193,-21 20-224,-1-21-32,2 21-576,-1 0-2339,1-19-8776</inkml:trace>
  <inkml:trace contextRef="#ctx0" brushRef="#br1" timeOffset="42347.4221">18506 3982 17744,'0'0'2915,"0"0"-2755,0 21 257,20-2 768,-20 1 96,0 19-288,20-18-705,0 18-128,-1 0-64,21-18-544,-20-1-513,0-1-865,0-19-896,-20 0-2723</inkml:trace>
  <inkml:trace contextRef="#ctx0" brushRef="#br1" timeOffset="42499.4308">18506 4161 14830,'0'0'3139,"20"-20"-2723,-20 20 1121,20-19-95,19 19-706,1 0-383,0-20-353,0 20-641,20 0-896,-1 0-1442,0 20-7175</inkml:trace>
  <inkml:trace contextRef="#ctx0" brushRef="#br1" timeOffset="42882.4527">19459 4102 15534,'-40'0'2883,"20"0"-1922,-19 0 672,19 20-544,-19-20-256,19 19 0,0 1-513,20-1-288,0 2-32,20-1 96,0-1-128,-1-19-224,21 0 0,-20 0-225,-1-19 65,1-1 64,0 20 160,-20-21 31,0 2 1,0 19 128,0-20 64,0 20 32,0 0-224,0 0-352,0 20 352,20-20 95,1 19 1,-2 2-256,21-1-705,-1-20-705,-19 0-1152,20 0-3781</inkml:trace>
  <inkml:trace contextRef="#ctx0" brushRef="#br1" timeOffset="43268.4748">19539 3824 12395,'-20'20'5734,"0"-20"-5222,20 19 289,0-19 800,-19 39 161,19-18-449,0 18-544,19-19-449,1 20-127,0-20 63,19 0-96,1-1-64,0-19 128,-1 21-448,-19-21 32,21 0 32,-2 20 32,1-20-97,-21 19 65,21 1 96,-40-1-64,20 2 0,-20-21 96,0 20-32,0-1-64,-20-19-64,0 20-65,0-20-31,-19 0-353,19-20-255,0 20-226,-19 0-319,18-19-1346,21 19-7590</inkml:trace>
  <inkml:trace contextRef="#ctx0" brushRef="#br1" timeOffset="43530.4898">19955 4141 5957,'-20'39'13069,"20"-39"-12429,0 21 1026,0-1-609,20-20-417,-20 19 353,41-19-192,-21 0-353,19 0-63,-19 0-225,20-19-320,-21-1-64,-19-1-33,0 2-287,0-1-129,-19 1-416,-21-1 0,20-1 128,-19 21 128,19-19-384,-1 19-1025,1 0-2979</inkml:trace>
  <inkml:trace contextRef="#ctx0" brushRef="#br1" timeOffset="43731.5013">20174 4081 19474,'0'21'192,"0"-1"1474,0-1-1,0 1-640,20-1 160,-1-19-448,1 21-385,0-21 65,21 0-289,-2 0 32,-19 0-640,19-21-321,-19 21-961,0-19-1024,-20-1-994,0 1-10474</inkml:trace>
  <inkml:trace contextRef="#ctx0" brushRef="#br1" timeOffset="43911.5116">20432 3902 18609,'0'0'3171,"20"0"-2530,-20 21 127,19-1 418,1-1-193,0 1-193,1 20-351,-1-20-289,-1 19 64,1-18-96,20-1-544,-20-1-257,-1 1-416,1-20-929,-20 0-1121,0-20-5477</inkml:trace>
  <inkml:trace contextRef="#ctx0" brushRef="#br1" timeOffset="44064.5203">20432 4042 19314,'-20'0'3331,"40"0"-2690,0 0 448,19 0-257,2-20-223,18 20 96,1 0-673,-1-19-64,-20 19-737,2 0-1313,-21 19-1538,0-19-6341</inkml:trace>
  <inkml:trace contextRef="#ctx0" brushRef="#br1" timeOffset="44614.5518">21167 3803 15470,'0'0'4420,"0"0"-4388,20 21 64,-20 18 897,19 0-288,1 2-257,0-2-95,0 1-161,19 0-128,2-21-512,-2 22-513,-19-41-577,20 19-1409,-21-19-9544</inkml:trace>
  <inkml:trace contextRef="#ctx0" brushRef="#br1" timeOffset="44811.563">21147 4022 17840,'0'0'1474,"20"0"-1410,0 0 961,39 0-160,-20-19-257,22 19-480,-2 0-32,-19 0-352,-1-21-320,1 21-481,-40-20-545,20 1-1441,-20-1-8103</inkml:trace>
  <inkml:trace contextRef="#ctx0" brushRef="#br1" timeOffset="45252.5883">21484 3764 13612,'0'0'3203,"0"20"-3331,0-1 1025,20 22 577,0-2-225,0 1-128,-1-1-449,2 2-287,-1-2-33,0-19 225,0-1-257,-1 2-96,1-1-64,-20-20 0,20 0-63,-20 0 159,0 0-128,0 0 160,0-20-224,0 20-288,0-21-32,20 21-161,-20-19 65,19 19-64,1-20 159,0 20 97,19 0 96,2 20 128,-1-20-32,-1 0 0,1 19 0,-1-19-32,-19 0 257,0-19 31,0 19-128,-20-20 0,19 0-128,-19 20-32,-19-19-160,19-2-32,-20 21 96,0-20 64,20 20 96,-20 0-96,20 20-96,-20-20 160,20 21 64,0-2-96,0 1 32,20 0 32,0-1-737,20-19-256,0 21-1377,20-1-2370</inkml:trace>
  <inkml:trace contextRef="#ctx0" brushRef="#br1" timeOffset="45672.6123">22576 3962 15822,'-39'0'1282,"-1"20"-161,20 1 288,20-2 32,-20 1-544,20 0-224,0-1-225,20 2 1,-20-21 63,20 0-95,20 0-129,-21 0-288,1-21-96,-20 2-128,20-21-97,-20 21-255,0-22-97,-20 2-32,0-1 353,1 1 0,19-2 192,-20 22 128,20-1 64,0 0 384,0 20-64,0 0-288,0 20 129,0 0 255,0 20 0,0-1-127,20 0-193,-20 21-128,19-19-96,21-2-577,1-19-512,-2 20-513,1-40-1793,-1 20-10314</inkml:trace>
  <inkml:trace contextRef="#ctx0" brushRef="#br1" timeOffset="46048.6338">22974 3943 17969,'-40'39'512,"20"-18"-320,1-2 993,-2 1 64,21 0-352,0-1-256,0 2-97,21-21-159,-2 20-33,1-20 0,0 0-319,0-20-258,-20-1-95,19 2-257,-19-1 1,0 0-65,0 1-191,0-2 95,-19 21 352,19-20 257,0 20 160,0 0-96,-20 20 192,20-20 449,20 21 64,-20 18-33,19-19-127,1-1-193,20-19-64,-1 21-384,1-21-417,1 0-319,-22 0-706,1 0-1729,0-21-9513</inkml:trace>
  <inkml:trace contextRef="#ctx0" brushRef="#br1" timeOffset="46265.6462">23192 3764 18417,'-19'39'2146,"38"-18"-1377,-19-1 608,20 19-224,0-20-352,0 22 0,-1-22-449,-19 1-64,20 1-96,20-2-192,-1 1-352,-19-20-417,0 20-512,1-20-1153,-2 0-1602,-19-20-11178</inkml:trace>
  <inkml:trace contextRef="#ctx0" brushRef="#br1" timeOffset="46439.6562">23132 3883 18577,'-20'0'1538,"20"0"-417,20-20 576,0 20-352,1 0-255,18 0-450,1 0-544,-21 0-32,21 0-320,-20 20-577,19-20-576,22 19-833,-22-19-513,1 21-3170</inkml:trace>
  <inkml:trace contextRef="#ctx0" brushRef="#br1" timeOffset="46803.677">23728 3923 16591,'-19'20'545,"-1"-20"672,-1 0 384,1 0-223,0 19-129,1 1-448,19 1-353,0-2-96,0 1 1,19-20-65,1 20-96,21-20-64,-21 19-224,-1-19-96,1-19-32,0 19-32,-20 0-1,0-20 1,0 0 96,0 1 128,0 19-64,-20-21 288,20 21 32,-20 0 0,20 0 33,0 21-33,0-21-64,0 19 0,20 1-96,0 0-64,0-1-96,19-19-384,-19 21-545,19-21-1057,-19 0-1089,0 0-8584</inkml:trace>
  <inkml:trace contextRef="#ctx0" brushRef="#br1" timeOffset="47018.6893">23748 3725 18545,'0'-21'1441,"20"21"-736,19 0 448,21 21 160,-1-2-448,21 21-128,-1 0-289,-19 19-287,-1-19-194,1 19 66,-40-19-98,0 0 65,-20-21-320,-20 22-449,0-22-416,1-19-640,-22 20-289,21-20-1890</inkml:trace>
  <inkml:trace contextRef="#ctx0" brushRef="#br1" timeOffset="47178.6984">24304 4141 22549,'20'39'-737,"-20"-39"32,19 21-159,-19-21-1154,20 0-737,-20 0-12459</inkml:trace>
  <inkml:trace contextRef="#ctx0" brushRef="#br0" timeOffset="98182.6157">458 5889 15662,'-79'-41'865,"59"2"96,1 39 801,-1-20-97,0 20-1152,20 0-417,0 20 288,0 0 417,0 20-289,20 19-255,-20 1 223,20 0-160,19 18-127,-19-18-193,19 0 32,1-21 128,-19 2-160,18-2 0,-19 0-385,20-18-31,-21-1-289,1-1-288,0-19-96,0 20-672,-1-20-674,1-20-3650</inkml:trace>
  <inkml:trace contextRef="#ctx0" brushRef="#br0" timeOffset="98348.6252">637 6246 14253,'-59'-19'1954,"39"19"-1025,0 0 32,20-21 256,0 21-256,0 0-513,0 0-192,40-20-224,-20 1-480,19-1-993,1-1-193,-1 2-1024,2-1-2243</inkml:trace>
  <inkml:trace contextRef="#ctx0" brushRef="#br0" timeOffset="98486.6331">578 5908 12075,'-120'-19'1633,"81"-1"-543,-1-1-33,20 2-33,1 19-735,19-20-193,19 0-192,21 1-705,-1 19-1537,1-21-5253</inkml:trace>
  <inkml:trace contextRef="#ctx0" brushRef="#br0" timeOffset="98820.6522">1213 6087 19634,'0'-39'1185,"0"18"-448,-20 21-321,20 0 257,-20 21 160,20-2-193,-20 21-383,1 0-129,-1-1-96,0-19-353,0 20-704,20-20-416,-19-1-1185,19 1-1634,-20-20-10314</inkml:trace>
  <inkml:trace contextRef="#ctx0" brushRef="#br0" timeOffset="98986.6617">935 6167 16463,'-20'-41'1826,"20"22"-1089,20 19 1152,-20 0-31,20 0-673,-1 19-672,1 2-257,1-1-224,-1-1-320,19 22-641,1-22-416,-1 20-866,1-19-1408,0-20-11499</inkml:trace>
  <inkml:trace contextRef="#ctx0" brushRef="#br0" timeOffset="99399.6853">1571 6167 18481,'-20'-20'1602,"-1"-1"-481,1 21 512,20 0-448,-19 0-192,-1 0-288,0 21-321,0-1-320,1 19-64,19-18 96,0 18-160,0-20 64,19 1-32,1 1-32,0-21-352,19 0 256,-19 0 288,1 0-288,-1-21 128,-20 1-32,20 1 32,-20-20 64,0 18 0,0 1 0,0 1 0,0 19-64,0-20-129,0 20 161,0 20 129,0-1-97,19 1-96,1 1-193,0 18-575,0-20-354,19 1-479,-19 1-898,0-2-1697</inkml:trace>
  <inkml:trace contextRef="#ctx0" brushRef="#br0" timeOffset="99839.7105">1829 6107 16303,'0'40'2178,"0"-1"-609,0-19-31,0 1 160,0-2-513,0 1-385,0-1-319,20-19-353,-20 20 0,0-20 96,0 0-96,0 0-31,20 0-226,-20-20-191,0 1 128,19-1-96,-19 1 63,0-2-31,0 1 32,20 1 64,-20 19-128,0-20 352,20 20 192,-20 20-96,20-20 64,-1 19-32,-19 1-63,20-20 95,-20 21-96,0-21 0,20 0-64,-20 0 96,0 0-160,0 0-160,20 0-160,-20 0-257,0-21-448,19 21-672,-19 0-449,21 21 128,19-2-769,-20 20-2146</inkml:trace>
  <inkml:trace contextRef="#ctx0" brushRef="#br0" timeOffset="100123.7267">2245 6524 5220,'40'99'5221,"-1"-59"-1954,-18 0-640,-1-20-577,-20-1-96,0 1-417,0-20 257,0 0-96,0-20-930,-20 1-383,-1-1-97,2-20-64,-1-19-192,0-21-32,0 1-160,1-1-96,19 0-161,0 22 193,0-2 0,19 40-64,21-1 192,-20 21 31,-1 0 194,2 41-1,19-22 0,-20 41-192,-20-21 64,0 2-64,0-2-160,0-19-449,0-1-480,0 2-769,0-21-993,-20 0-2082</inkml:trace>
  <inkml:trace contextRef="#ctx0" brushRef="#br0" timeOffset="100478.747">2405 5889 17104,'19'39'1633,"1"1"161,-20 19-481,20 21 257,0-1-321,-1-19-416,21-1-737,-20 1 32,40-40-32,-40-1 0,19 2 64,-19-21-64,0-21 128,0 2-224,0-21-160,-20 21-128,0-22-64,0 22 224,0-20-33,-20 39 226,0 0-1,20 0 160,-20 19 0,20 1 96,0-1-63,0 1-193,0 1-64,20-2 96,20 1-192,-1-20-161,22 0-223,-2 0-641,-20 0-1153,1 0-2435,-20 0-12299</inkml:trace>
  <inkml:trace contextRef="#ctx0" brushRef="#br0" timeOffset="101274.7925">3477 5988 12780,'0'-39'3427,"0"39"-1217,0 0-1089,0 0-288,19 19 576,1 20-384,0 2-352,-20-2-289,20 0-128,-1 2 97,-19-2 31,0-39-32,0 21-159,0-21 63,0 0 320,0-21-351,0 1-290,-19-19-63,-1-21 0,20 0 128,-20 1-96,20-1-128,-20-19 64,20 39-96,0 0 224,0 1-65,20 39-223,0 19 288,0 1 96,39 20 0,-18 0 64,-2 20-96,21 0 32,-21-2-128,1 2 96,-1-1-32,-19-18-256,1-22-416,-1 1-450,-20 1-287,0-2-481,-20-19-128,-1 0-3235</inkml:trace>
  <inkml:trace contextRef="#ctx0" brushRef="#br0" timeOffset="101448.8025">3615 6007 18545,'0'-19'1890,"0"19"-705,0 0 96,20 0-192,1 0-865,-2 0-288,21 0-160,0 19-577,-1 1-544,1 1-929,-1-2-1313,2-19-9194</inkml:trace>
  <inkml:trace contextRef="#ctx0" brushRef="#br0" timeOffset="101694.8166">3993 6087 6213,'0'20'11243,"0"-20"-10474,20 19 1249,-20 2-64,19-1-609,1-1-288,20 1-353,-20-20-255,19 0-65,21 0-160,-20-20-63,-20 1-33,0-1-128,-1-1-192,-19 2-97,0-1-319,-19 0-481,-1 1-801,20-2-769,-20 21-1280,20 0-11180</inkml:trace>
  <inkml:trace contextRef="#ctx0" brushRef="#br0" timeOffset="102179.8443">4628 6087 16463,'0'-39'2659,"0"18"-1859,0 21 642,0 0-33,-20 0-576,0 0-96,20 21-353,-20-2-160,1 1-256,19 19 0,0-18 96,0-1-64,19-1-96,-19-19-128,20 0-96,-20 0 191,0 0 65,0-19 64,20-1 0,-20 20-32,0 0-32,0 0-32,0 0-64,0 20 256,20-1 32,-20 22 0,20 17-32,-1-17-128,1 18 96,21 1 65,-21 0 31,-20-2 128,0 2 96,0-1 97,-20-18-129,0 18-256,-21-19 96,22-1-160,-21-18-224,20-2-96,-19 1-481,19-20-224,0-20-672,0 1-1314,20-41-2594</inkml:trace>
  <inkml:trace contextRef="#ctx0" brushRef="#br0" timeOffset="102955.8887">4866 6048 14509,'0'39'2787,"20"0"-993,-20 2-161,20-22-576,-20 22 0,19-22-224,-19 1-417,0-1-159,20-19-97,-20 0 96,0 0 96,0-19-256,0-1-96,0 1-96,0-22-64,0 2-64,-20-1-128,20 20-65,0-19 129,0 18 64,0 21-65,20 0 1,1 0 288,-21 21 32,20-2 32,-20 1 160,20 0-95,-20-1-97,19 2 128,-19-21-96,0 0 64,0 0 32,0 0-96,0 0 192,0 0-63,20 0 31,-20 0-224,0-21-64,0 21-257,20-19-287,-20 19 223,20 0 129,-1 19 160,1-19-64,0 21 128,0-1 0,0-1 64,-1-19 0,1 20 128,1-20 0,-1 0 289,0-20 95,-1 1-191,1-1-129,-20-20-64,20 0-64,-20 21 32,0-22-32,0 22 32,0-1-32,0 20-64,-20 0 97,0 0-1,20 0-160,-19 20-64,19 19 128,0 1-32,0-20 32,0 19-64,0 2 0,19-2-97,21-18-191,-20-2-256,19-19-385,-19 0-481,19 0-960,-19-19-1602,-20-22-7495</inkml:trace>
  <inkml:trace contextRef="#ctx0" brushRef="#br0" timeOffset="103245.9053">5481 5988 15118,'0'39'1761,"0"1"193,21-20 417,-21 19-289,0-18-417,20-1-736,-20-1-449,20 1-63,-20-20-193,19 0 0,-19 0 0,0 0 97,20-20-65,0 1-192,0-1-128,0-1-96,-1 2-64,1-1-65,0 20 1,0 0 0,-1 0-32,2 20-65,-1-1-287,0 2-129,0-1-288,-1-20-224,-19 0-449,0 0 64,20-20-1729,-20-20-5734</inkml:trace>
  <inkml:trace contextRef="#ctx0" brushRef="#br0" timeOffset="103410.9147">5820 5968 4772,'0'-60'5733,"0"21"-928,0 39-1378,19-21-704,-19 42-577,20-1-417,0 19-768,0 21-288,-1-21-289,1 21-416,0-21 96,19 2-192,-18-22-352,-1 1-289,-20-20-480,20 0-1089,-40-20-2275,0 1-11434</inkml:trace>
  <inkml:trace contextRef="#ctx0" brushRef="#br0" timeOffset="103561.9234">5800 6027 4035,'0'21'18322,"0"-21"-17490,20 0 866,19 0-577,1 0-320,-1 0-128,20-21-609,-18 21-32,-1 0-833,-1 0-801,-19-20-2401,0 20-10091</inkml:trace>
  <inkml:trace contextRef="#ctx0" brushRef="#br0" timeOffset="104202.96">6554 6027 18417,'-60'-20'1473,"40"1"-95,0 19-289,-19 0-160,19 19-33,0 22-223,1-22-417,-1 1-160,20 0-32,20-1 33,-1 2-65,1-1 160,0-20-128,19-20-128,1-1-64,-20 2 32,0-1-65,-20 0 225,20 1-128,-20 19-32,0 0 160,0 0-224,0 0-96,0 0 256,20 39 0,-20-19 0,20 20-64,0-20-224,0-1-609,-1 1-128,1-20-385,20-20-351,-21 1-834,-19-1-4451</inkml:trace>
  <inkml:trace contextRef="#ctx0" brushRef="#br0" timeOffset="104382.9703">6693 5809 14253,'0'-20'4388,"0"20"-3107,20 20 513,-1 0-289,1 20-415,0-1-98,0 21-735,1-21-129,18 21-64,1-20-96,-1-21-481,1 2-383,-21-21-642,-19 0-1056,0 0-994</inkml:trace>
  <inkml:trace contextRef="#ctx0" brushRef="#br0" timeOffset="104597.9826">6634 5968 15822,'39'0'2787,"20"-19"-1313,-19 19 832,20 0-769,0 0-736,-1 0-353,-20 19-127,1 1-33,-20 19-160,20-18-96,-20 18 32,-20-19-256,20-1-64,-20 2-449,0-1-480,0-20-737,0 0-480,0-20-3876</inkml:trace>
  <inkml:trace contextRef="#ctx0" brushRef="#br0" timeOffset="104730.9902">7030 5789 18225,'0'0'1633,"0"-19"-1633,20 19-96,-20 19-96,20-19-481,0 20-352,0 19-2530</inkml:trace>
  <inkml:trace contextRef="#ctx0" brushRef="#br0" timeOffset="105027.0072">7328 5988 20819,'-40'39'865,"20"-18"480,1-2 97,19 21-353,0-21-385,19 2-287,21-1-257,1-1 0,-2-19-32,20 0 64,-19-19-384,-20-1 32,0-1-96,-20-18-32,0 0-225,-20 18-96,-20-18-223,1 19 31,-21 1 192,20-2-127,-20 1-385,21 20-65,19-19 65,20 19-1409,0 0-4164</inkml:trace>
  <inkml:trace contextRef="#ctx0" brushRef="#br0" timeOffset="105280.0216">7487 5889 15310,'59'60'2883,"-39"-21"-993,-20-20-97,20 22-191,-20-22 31,0-19-480,0 20-544,0-20-225,0 0 97,0 0 63,0 0 1,0-20-385,21 1-160,-1-2-32,-1-18-32,1 19 0,20 1-289,-21 19 97,21 0 96,-1 19 32,1 1 32,-19-1-449,18 22-576,-19-22-993,0 1-1761,0 0-7048</inkml:trace>
  <inkml:trace contextRef="#ctx0" brushRef="#br0" timeOffset="106845.1112">598 6782 18673,'-60'0'481,"41"20"-481,-1-20-513,20 0 417,0 0 128,0 0-32,20 0 32,19 0-96,-19 20 0,0-20 128,19 19-96,-19-19 0,19 0 96,1 20-64,1-20 96,18 0 353,0 0-65,1 0-288,0 0 64,19 0-192,20-20 64,-19 20-32,39 0 64,-20 0-192,20 0 256,0 0-96,21 0-32,-2 0 96,21 0-224,-1 0 224,-18 0-64,19 0 96,-40 0-63,1 0-1,18 0 0,1 0-32,0-19 96,0 19-96,0-20 128,0 20 32,-20 0 32,20 0 33,-20 0-65,20-20 0,0 20-64,-19 0-96,18 0-32,2-20 0,-2 20 64,1 0-64,0-20 96,0 20-32,0-19 32,0 19-96,-20 0 97,20 0 63,-20-20-64,1 20 192,-2 0-128,-18 0 32,19 0-128,-20 0 33,1-21-33,18 21 0,-18 0-32,-1 0-96,0 0 96,1 0-32,-21-19 32,0 19 0,1 0 32,-20-20 256,-1 20-32,-19 0-160,-1 0 65,2 0-161,-21 0 0,-1 0 32,1 0-160,-20 0 192,20 0-96,-20 0 32,0 0 32,0 0-64,20 0 0,-20 0 64,0 0-64,19 0 32,-19-20-96,20 20 128,20 0-96,-21 0 32,1-19-32,21 19 32,-2 0 32,-19 0 0,20 0 32,19-21-32,-19 21 32,-1 0-128,2-20 160,-21 20-32,-1 0-160,1 0 160,-20 0-64,20 0 32,-20 0 96,0 0-192,0 0 64,-20 0-224,20 0-224,0 20-225,0-20-416,0 0-673,0 21-416,0-21-929,0 0-4708</inkml:trace>
  <inkml:trace contextRef="#ctx0" brushRef="#br0" timeOffset="107062.1236">8380 5928 20595,'-40'-39'929,"40"19"-192,0-1-673,0 21-769,20 0-993,0 0 65,-20 21-1923,21-1-7558</inkml:trace>
  <inkml:trace contextRef="#ctx0" brushRef="#br0" timeOffset="107184.1305">8579 6227 17104,'20'39'2178,"-20"-20"-353,19 1-1312,-19 1-449,0-21-1025,0 0-1313,0 19-2563</inkml:trace>
  <inkml:trace contextRef="#ctx0" brushRef="#br1" timeOffset="115442.6029">9711 5968 10826,'0'-19'1281,"0"19"320,0-21-479,0 21 351,-21 0-32,21-20-512,-19 20-512,-1 0 63,0 0-64,0 20-127,-19-20 31,19 21-32,-19-2-128,19 1 33,20-1 95,-20 1-192,20-20 96,20 21-64,0-2 96,19 1-127,20 0 63,1-1 64,0 2-128,-1-21 0,-19 20-96,-20-1 96,-1-19 32,-19 20 97,0 1 255,-19-21-64,-1 19-255,-20 1-33,-19-20-128,18 19 0,2-19-160,-1 0-129,21 0-351,-1 0-257,0 0-513,20 0-832,0-19-1793,20 19-5062</inkml:trace>
  <inkml:trace contextRef="#ctx0" brushRef="#br1" timeOffset="115676.6163">10049 6067 18257,'59'0'2082,"-59"0"-1570,20 0 641,-1 0-544,-19 20 256,20 0-257,-20-20-383,20 19-225,-20 2-257,20-1-479,-20-20-450,19 19-863,-19-19-1058,0 0-10250</inkml:trace>
  <inkml:trace contextRef="#ctx0" brushRef="#br1" timeOffset="115848.6261">10049 5848 14798,'-20'0'5477,"0"-19"-4773,20 19-159,0 0-449,0 0-288,0 0 0,0 19-289,20-19-1633,19 41-1569,-19-22-10315</inkml:trace>
  <inkml:trace contextRef="#ctx0" brushRef="#br1" timeOffset="116283.651">10326 5949 16783,'20'-41'1153,"0"41"513,0-19-289,19 19-159,-19-20-161,20 20-577,-20 20-352,0-1 0,-20 22 64,0-2 97,0 0 31,0 1 0,0 19 33,0-18-225,-20-2 192,20 1-128,0-20-128,0-1 64,20-19-64,0 20-64,0-20 97,0 0-129,19 0-33,-19-20-351,19 1-193,-19 19-448,20-39-416,-40 18-897,19 1-449,-19 1-4676</inkml:trace>
  <inkml:trace contextRef="#ctx0" brushRef="#br1" timeOffset="116466.6615">10425 6067 1601,'-20'0'16496,"20"0"-15375,0 0 384,0 0-448,40 0 0,-20 0-288,40-19-289,0 19-448,-1 0-224,0 0-609,-19 0-864,0 0-769,-20 0-1218,0 19-9096</inkml:trace>
  <inkml:trace contextRef="#ctx0" brushRef="#br1" timeOffset="116754.6779">10843 6067 9256,'19'20'7720,"-19"-20"-7048,20-20 1122,0 20-353,0-19-95,19-2-161,-19 1-801,20 1-288,-19-1-32,-2 20-32,-19-19-96,0-2-96,0 21-128,-19 0 31,-2 0 225,-19 21-96,20-2 192,-19 1 65,-1 19 351,1 1 64,19-20 129,20 19-128,0 2-193,20-22-64,-1 1 33,41-20-161,-21 0-64,42 0-384,-42 0-513,20 0-641,-19 0-864,-1-20-1954,-19 20-11146</inkml:trace>
  <inkml:trace contextRef="#ctx0" brushRef="#br1" timeOffset="117610.7269">11617 5968 1313,'0'-19'4484,"0"-2"-2722,0 21 736,0-20-160,-20 1 0,20 19-544,0-20-513,-19-1-63,19 21-65,0 0 0,-20 0-192,20 21-385,-21-21 1,1 39 191,0 2 1,20-2-160,-19 21-161,19-21-160,0 21-191,0-21 31,19-19-96,21 20-289,1-20-543,-2-1-706,1-19-800,-1 0-1153,-19 0-3972</inkml:trace>
  <inkml:trace contextRef="#ctx0" brushRef="#br1" timeOffset="118137.7571">10882 6067 14830,'0'0'1409,"0"0"-480,0 0 384,20 0 353,0 0-193,0 20-864,19-20-417,-19 0-128,21-20 64,-22 20-64,1 0-64,0-19-96,0 19-32,-20-21 0,0 21 32,0-20-65,-20 1-95,0 19-32,0-20 32,1 20-129,-2-19 161,-19 19-96,20 0-129,1 19-415,-1 1-1026,20-1-4004</inkml:trace>
  <inkml:trace contextRef="#ctx0" brushRef="#br1" timeOffset="118745.7918">12014 5988 10922,'19'-20'4324,"-19"20"-2530,0-19 640,20 19-544,-20 0-161,0 0-511,-20 19-706,1 1-128,-1-1 65,0 22-1,0-22-224,1 21-160,-1-21-31,20 2-226,-20-1-704,20-1-672,-20 1-1025,0-20-1026,1 0-9769</inkml:trace>
  <inkml:trace contextRef="#ctx0" brushRef="#br1" timeOffset="118926.8022">11755 6048 18289,'20'0'2979,"0"0"-1794,0 0 897,20 0-801,-20 19 32,20 1-544,19 0-545,-19-1-224,-1 2-352,2-21-545,-21 0-608,-1 0-930,-19 0-1344,0-21-12044</inkml:trace>
  <inkml:trace contextRef="#ctx0" brushRef="#br1" timeOffset="119117.8131">12232 5889 21844,'99'39'1602,"-39"1"255,0-1-479,-1 2-738,-19-2-159,-21 0-225,1-18-160,-20 18-224,21-19-481,-21 1-640,-21-21-608,21 19-1347,-20-19-1248</inkml:trace>
  <inkml:trace contextRef="#ctx0" brushRef="#br1" timeOffset="121308.9384">13444 6147 2402,'-20'-21'3555,"20"21"-3683,0-19-160,-20 19 192,20-20 288,0 20 96,-21-20 32,21 20-288,0 0 129,-19-19-225,19 19-33,0-21-351,0 21 64,-20-20 191,20 20 290,0-19 1184,-20 19 1313,0 0-159,20 0-1,-20-20-384,20 20-353,-19 0-415,19 0-161,19 0-417,-19 0 33,20 0 32,20 20-353,-1-20-320,2 0-128,-1 0-288,19 19-865,-20-19-1217,1 20-3236</inkml:trace>
  <inkml:trace contextRef="#ctx0" brushRef="#br1" timeOffset="121487.9487">13404 6206 13004,'20'0'7367,"0"0"-6727,0 0 513,19 0-288,1-20-576,19 20-193,0-19-289,-18 19-928,18 0-993,-19 0-608,-20 0-9033</inkml:trace>
  <inkml:trace contextRef="#ctx0" brushRef="#br1" timeOffset="123501.0638">14376 5829 3811,'0'-59'11499,"0"38"-9353,0 21-192,0-20 64,0 20-897,0 20-705,0 1 161,20-2 224,0 21-193,0 0-224,1-1-95,-2 21-257,1-21 96,0 2-160,19-22-64,-19 1-513,-20 0-544,20-1-448,-20-19-674,0 0-127,0-19-2530</inkml:trace>
  <inkml:trace contextRef="#ctx0" brushRef="#br1" timeOffset="123681.0741">14555 5809 13068,'0'-80'3587,"0"61"-1409,0-1-192,0 20-608,20 0-514,-20 20 33,20 19-64,0 1-160,-1 19-417,1 1-64,0 0-192,0-21-96,20 2-385,-20-2-543,0-19-642,0-20-993,-20 0-1280</inkml:trace>
  <inkml:trace contextRef="#ctx0" brushRef="#br1" timeOffset="123870.0849">14376 5968 18449,'0'0'2723,"0"-19"-1859,40-2 418,1 21 159,18-20-192,0 1-448,20-1-705,-19-1-160,20 21-577,-21 0-640,-19 0-1057,-21 0-1762,-19 21-9737</inkml:trace>
  <inkml:trace contextRef="#ctx0" brushRef="#br1" timeOffset="124028.094">14436 6087 18129,'0'0'2562,"0"0"-1825,21 0 224,18-20-321,20 1-95,1-22-353,19 22-256,1-1-1121,-1 1-1185,20 19-769,-19-21-9898</inkml:trace>
  <inkml:trace contextRef="#ctx0" brushRef="#br1" timeOffset="124319.1106">15448 5889 21204,'20'19'512,"-20"1"-64,0 1 481,0-2 128,20 1-160,0-1-288,40-19-513,-1 0 32,-19 0-256,19-19-64,-19-1-97,0 1 129,-40-22 64,-19 22 32,-2-1-64,-19-20-160,1 20-33,-21 0 193,1 20-64,20 0-128,-2 0-65,21 0-223,0 20-289,20 0-640,20 20-257,20-20-2050,0 19-10153</inkml:trace>
  <inkml:trace contextRef="#ctx0" brushRef="#br1" timeOffset="124493.1206">15925 5968 9673,'20'-19'6886,"-40"-2"-4900,0 1 288,1-19-640,-21-1-353,0 20-160,0-19-608,0-21-289,20 21-128,1-21-160,19 19-64,0 2-129,19 19-319,21 20-930,-20 0-1120,1 0-737,-2 20-8585</inkml:trace>
  <inkml:trace contextRef="#ctx0" brushRef="#br1" timeOffset="124651.1296">15647 5749 19570,'-39'21'3171,"39"-21"-1954,0 0 353,0 0-1090,39-21-63,20 21-97,1-20-256,20 20-481,-1 0-640,0-19-1153,-18 19-2146,-2 0-13645</inkml:trace>
  <inkml:trace contextRef="#ctx0" brushRef="#br1" timeOffset="125500.1782">16620 5591 16431,'0'-40'2659,"20"20"-930,-20 0-223,20 20-33,0 0-672,-1 20-97,1 19-191,20 21-161,-20 0 1,-1 20-161,22-2-160,-21-18-64,19-19-256,1-2-769,-20-20-897,-1 1-1249,-19-20-2851</inkml:trace>
  <inkml:trace contextRef="#ctx0" brushRef="#br1" timeOffset="125681.1885">16620 5829 17872,'-19'-20'2531,"38"0"-1474,1 20 608,20-19 33,-1-2-385,21 21-608,-21-20-545,22 20-192,-2 0 0,-20 20-448,1-20-609,-1 0-801,2 0-1217,-21 21-1698</inkml:trace>
  <inkml:trace contextRef="#ctx0" brushRef="#br1" timeOffset="125964.2047">17216 5889 12844,'20'19'768,"-20"-19"353,0 0 129,0 0 351,0 0 1186,0 0-1442,0 0-672,0-19-65,0-1-127,-20-1-33,20 2-63,0-1-161,0 0-128,0-20-96,0 20-128,20-19 32,-1 20-33,-19-2-191,20 21-320,0 0-514,0 0-671,-1 21-866,1-21-3395</inkml:trace>
  <inkml:trace contextRef="#ctx0" brushRef="#br1" timeOffset="126448.2324">17592 5789 16207,'41'0'1794,"-41"0"159,20 0-223,0-19-577,-1 19 128,1-21-416,0 21-513,0-20-223,0 1 127,-20 19-64,19-20 0,-19 1-32,-19 19-64,19-21-192,-20 21-96,0 21 32,-20-21 64,21 19 64,-1 20 160,0-19-96,20 20 96,0-20-64,0 19 96,20-18-31,19-1 63,1-20 64,19 19-64,-19-38-128,20 19 128,0-20-96,-21-1-64,20-18 97,-39 19-129,0-20-64,-20 20 128,0-19-32,0 20 64,-20-2-64,0 21-96,1-20 128,19 20-32,-20 20-128,0 1 192,0 18-64,20 0 128,0 1-160,40-20-32,-1 19-32,21-18-417,0-1-287,0-20-385,-1 0-801,20 0-1217,-40 0-1570</inkml:trace>
  <inkml:trace contextRef="#ctx0" brushRef="#br1" timeOffset="126781.2514">18566 5630 19506,'39'41'1601,"-39"-22"417,20 20-448,0 2-321,0-22-224,0 1-416,0 19-257,-20-39-96,20 21-128,0-21 32,-20 0 65,0 0-1,0-21-160,0 2-96,20-1 32,-20 0-32,0-20-32,19 20-64,21-19 32,-20 20-65,19-2-95,-19 1 128,21 40-96,-22 1 64,1-2-161,20 20-543,-40-19-257,19 20-833,1-20-1217,0 0-1474</inkml:trace>
  <inkml:trace contextRef="#ctx0" brushRef="#br1" timeOffset="127029.2656">19241 5710 18801,'-19'0'2018,"-1"0"-705,20 19 129,0 22-129,0-22-128,0 1-384,39 0-545,-19-1-32,20 2-63,19-21-354,-20 0-31,-19-21 64,0 2-64,-20 19-64,0-20-129,-40 0-288,1 1 1,-1-2 31,1 1-64,-1 20-223,1-19-1090,18-1-2307</inkml:trace>
  <inkml:trace contextRef="#ctx0" brushRef="#br1" timeOffset="127715.3049">19697 5611 21043,'-39'0'1442,"39"19"-1602,-20 1 448,20 20 481,0-1 320,0 2-257,0-2-447,39-19-289,1 20 64,1-20-64,-2-20-192,1 0-32,-1-20-128,-19-20-193,0 20-191,-20-19 191,0-21-159,0 0-97,-20 1 160,0-1 321,0 0 64,1 21 448,-1 0 353,0 18 320,20 1 96,0 20-384,0 0-417,0 20 64,0 20 289,20 0-97,-20 19 1,20 0-129,-1 21-192,21-20 193,-1-21-257,22 1 0,-22 0-32,21-40-128,-21 19-128,1-19 64,-20-19-161,-1-1 65,1-19-64,0 18-128,1-18-65,-21 0 1,0-2 95,0 22 161,-21-1 128,1-1-64,20 21 64,-39 21 224,19-1 32,0-1 97,0 22 31,20-2-224,-19-20-32,38 22-160,-19-22 32,20 1-224,20 0-193,-21-20-448,21 0-704,1 0-1122,-2-20-1761,1 20-9802</inkml:trace>
  <inkml:trace contextRef="#ctx0" brushRef="#br1" timeOffset="127969.3194">20730 5531 18225,'-20'0'3875,"0"0"-3202,-19 0 384,19 20 192,0-1 32,0 2-352,20 18-640,0-19-97,20 20-96,20-1 96,19-19-192,0 20-192,2 0 64,-2-21-32,-39 2 64,-1-1 160,-38-1 128,-21 1 0,1 1-224,-22-21-128,22 0-385,-21 0-480,21 0-1217,19-21-2306,-20 21-11115</inkml:trace>
  <inkml:trace contextRef="#ctx0" brushRef="#br1" timeOffset="128816.3678">1114 7556 19058,'-20'0'512,"20"20"-288,0-20 833,0 40 321,20-20-482,-20 19-543,20 2-97,-1-22-288,-19 20 64,20-19-384,0-20-513,0 0-480,0 0-1218,-20-20-3202</inkml:trace>
  <inkml:trace contextRef="#ctx0" brushRef="#br1" timeOffset="129162.3876">1094 7378 15983,'-20'-60'768,"20"40"-575,0 0-258,0 20 130,0-19-97,20 19-1,0 0 33,0 19 0,-1 21 33,21 0-33,0-1 128,0 21 672,20-1 33,-21-19 448,20 0-63,-19 0-161,-20-1-257,19-19-223,-39 1 63,21-21-383,-21 19 351,0-19 1,0 0-161,20-19-288,-20 19-128,0-21 33,0 1-33,0 1-129,0-1-191,20 20 128,-1 0 128,1 0-96,20 0-128,-1 20-1090,1-1-736,20-19-1601,-20 20-4677</inkml:trace>
  <inkml:trace contextRef="#ctx0" brushRef="#br1" timeOffset="129632.4145">2742 7477 18289,'-60'-39'865,"41"18"-705,-1 1 1217,0 20 161,-21 0-225,22 0-384,19 0-481,-20 20-352,20 1-64,0 18-64,39-19 160,2-1-128,-1 21 0,19-20 96,0 0-224,-19 0 32,-20 0 32,1 0 32,-21-1 128,0 1 0,-41 1 193,21-2-289,-19-19 0,19 0-321,-20 0-287,20 0-674,20-19-639,-19-2-770,19 1-3619</inkml:trace>
  <inkml:trace contextRef="#ctx0" brushRef="#br1" timeOffset="129834.4261">2881 7556 3875,'40'40'14734,"-20"-20"-13036,-1 0 352,1 0-545,20-1-480,-21-19-96,21 0-128,1 0-257,-2-19-320,-19-1-63,20 0-97,-21 0-96,1 0-449,-20 0-352,0 1-576,-20-2-1282,20 2-1504,-19-1-10155</inkml:trace>
  <inkml:trace contextRef="#ctx0" brushRef="#br1" timeOffset="130559.4675">3516 7199 15566,'-20'-39'2146,"20"18"-480,0 21 384,0 0-449,0 0-800,0 21 0,0 18 288,20 0-352,0 21-161,0-20-256,-1 0-63,1-1-289,0-18 288,0-2-96,20 1 32,0-20-64,-20 0-64,19 0 32,1 0-192,-20 20 128,-1-20-96,1 19 0,-20 2 0,0-2-96,0 1-32,0 0-64,-39 0-1,19-20-223,-20 0-97,21 0-63,-21 0 127,20 0-223,-19 0-289,18 0-577,1-20-704,20 20-2114</inkml:trace>
  <inkml:trace contextRef="#ctx0" brushRef="#br1" timeOffset="130792.4809">4072 7139 19922,'20'60'161,"-20"-21"703,0 1 514,20 20-129,-1-20-320,1-1-417,0 1-224,1 0-191,-2-21 31,1 2-545,0-2-383,0-19-834,-20 0-1409,-20 0-2979</inkml:trace>
  <inkml:trace contextRef="#ctx0" brushRef="#br1" timeOffset="130980.4916">3973 7358 21428,'0'0'544,"0"0"65,20 0 1024,19 0-319,-19 0-225,20 0-449,19 0-448,-18 20-63,18-20-386,-19 0-287,19 0-321,-20 0-448,1 0-769,-19 0-1730,-1 0-5989</inkml:trace>
  <inkml:trace contextRef="#ctx0" brushRef="#br1" timeOffset="131313.5107">4549 7438 5861,'19'39'12300,"1"-19"-11083,-20-20 801,20 19-609,-20-19-224,0 0 0,0 0-160,0 0-416,0-19-225,0-1-95,0 0-97,0 1 0,0-2-96,-20-18-64,20 19-64,0-20 0,0 20-96,20 0-128,-20 20-129,20-19-255,0 19-321,19 0-481,-18 0-512,19 0-928,-21 19-1314,1 1-8776</inkml:trace>
  <inkml:trace contextRef="#ctx0" brushRef="#br1" timeOffset="131623.5284">4886 7358 13164,'20'0'3011,"-1"0"-449,1 0-320,1 0-640,-1 0-161,19 0-544,-19 0-448,0-20-129,0 0-192,-1 0 32,-19 20-32,20-20 32,-40 1-96,20 19 0,-19 0-96,-21 0 32,20 0-32,1 19 64,-21 1 33,19 0-290,21 20 546,0-20-161,0 19-64,0-18 160,21 18-64,19-19-224,-21-1 96,21 2 64,-1-21-288,1 0-288,0 0-481,-1-21-576,2 21-674,-2-19-1152,-19 19-4836</inkml:trace>
  <inkml:trace contextRef="#ctx0" brushRef="#br1" timeOffset="131971.5483">5402 7378 19122,'20'19'1249,"-20"-19"993,20 20-609,-1-20-511,22 0-578,-21 0-256,0-20-96,19 1-31,-19-1-97,0 0 0,0 0-224,-20 20-1,0-20-127,0 20-32,-20-20-64,-20 40 63,20-20 161,-19 40 128,19-20 288,-21 19-32,41 2 97,0-22 95,0 21 33,41-21-65,-1-19-160,19 21-224,0-21 32,-19 0-672,20-21-674,-20 21-1152,-1-19-2531,-19 19-12203</inkml:trace>
  <inkml:trace contextRef="#ctx0" brushRef="#br1" timeOffset="132862.5993">6494 7378 4003,'0'39'11819,"20"1"-10505,-20-20 255,20 19-95,-20-18-65,20-21-224,-20 0-128,0 0-128,0 0 0,0 0-225,0-21-287,0-18-193,0 19-32,-20-20 32,20 1-95,0-1-33,-20 0-32,20 20-160,20-20-64,-20 40 63,20-19-255,-20 38-64,40-19-225,-20 21-480,19-2-545,21 1-576,-1 0-416,1 0-2787</inkml:trace>
  <inkml:trace contextRef="#ctx0" brushRef="#br1" timeOffset="133167.6167">6990 7358 16303,'-39'-20'2274,"39"0"-320,-20 20 96,20 0-673,0 0-352,0 20-384,0 0-65,0 0-191,20-1-33,19 1-288,1 1 288,20-21-191,0-21-65,-21 21-64,1-20-96,-1 1-129,-39-1-31,0 0-64,-19 0-32,-1 0-289,-20 20-32,1-20-287,-1 20 319,0 0 32,0 20-319,20-20-674,0 20-640,20 0-2434</inkml:trace>
  <inkml:trace contextRef="#ctx0" brushRef="#br1" timeOffset="133404.6303">7328 7318 8327,'40'20'8264,"-20"-20"-6726,-20 20 704,0 0-513,0-1-255,20 22-33,0-22-640,-1 1-353,41-20-191,-21 0-1,22 0-224,-2-39 32,-19 18-128,-21 1-32,1 1-160,-20-1-33,-20 0-319,-19 0-353,-1 0-256,-20 20-513,20 0-736,-19 0-1154,19 0-6437</inkml:trace>
  <inkml:trace contextRef="#ctx0" brushRef="#br1" timeOffset="133652.6445">7666 7060 18225,'0'-20'3043,"0"20"-1762,0 0-512,0 20 288,20 20 288,-20-1-256,20 1-384,-1 19-385,21 1-224,-20-20 32,19 0-128,2-1-224,-2-18-353,1-21-544,-20 0-416,-1 0-1058,-38 0-1088,19-21-10539</inkml:trace>
  <inkml:trace contextRef="#ctx0" brushRef="#br1" timeOffset="134021.6656">7666 7259 17392,'0'0'2883,"0"-21"-2243,20 21 738,0 0-129,39 0-320,-20 21-193,22-21-351,-2 19 127,0-19-159,1 20-97,-1-20-256,2 20 160,-22-20-64,20 0-32,-19 0 64,-1-20-32,-19 20 96,0-20 33,-20 1-1,21-2-32,-21 2-96,-21-1 32,21 20-160,-20-20-64,0 1 32,-19 19 32,-1 0-64,21 0-32,-21 19 96,20 1 0,1 0 0,-1 20 160,20-1-160,0-19-32,20 20-96,-1-1-417,21-19-416,19 1 32,-19-21-448,19 19-609,1-19-961,0-19-2754</inkml:trace>
  <inkml:trace contextRef="#ctx0" brushRef="#br1" timeOffset="134361.685">8679 7298 16687,'-20'-20'1185,"20"20"993,-21 0-480,21 0-353,-20 20 33,1 0-321,-1 20-321,20-20-255,0 19-321,20-18-64,-1-2 64,22-19-32,-1 0 32,-21-19-224,21-2-192,-20-18-64,-1-1-193,-19 0 33,0 1-97,-19-21 33,-1 0 160,0 21 31,0-1 225,1 0 352,-1 21 481,20-1 352,0 20-416,0 20-289,0 19 321,20 1-353,-1 19-128,1-19-160,20 19-288,-1-19-673,20 0-673,-39 0-960,21-20-1890,-41-1-11435</inkml:trace>
  <inkml:trace contextRef="#ctx0" brushRef="#br1" timeOffset="134972.72">9949 7219 17392,'-20'-40'1986,"-20"21"-961,20 19 672,-19 0-415,19 0-257,-19 19-97,-1 1-255,20 19-321,-1 1-191,21-20-161,0 0 96,21-20-96,19 20 0,-1-40-192,1 0 63,-1 0-95,-19 1 64,20-21 64,-40 20 0,20 0 128,-20 1 32,0 19 32,-20 0-64,20 19 0,-20 1 96,20 0-64,0-1 64,0 21-160,40-20-32,-21-20-192,22 20-320,-1-20-481,-1 0-385,1-20-1152,-1 0-1122,-19 1-8808</inkml:trace>
  <inkml:trace contextRef="#ctx0" brushRef="#br1" timeOffset="135173.7315">10187 6841 20243,'20'20'1569,"-20"20"-192,19 0 33,-19 0-449,21 19-64,-1 1-289,0 0-480,0-21-96,-1 0-128,21 1-416,-20-20-321,19-20-640,-19 0-898,-20 0-1761,0-20-11883</inkml:trace>
  <inkml:trace contextRef="#ctx0" brushRef="#br1" timeOffset="135339.741">10049 7139 19026,'0'0'2338,"19"-20"-1762,1 20 1154,20 0-705,19-19-160,21 19-417,-21 0-384,20 0-128,-19 0-609,0 19-992,0 1-1250,19-20-1537</inkml:trace>
  <inkml:trace contextRef="#ctx0" brushRef="#br1" timeOffset="135631.7577">11517 7119 20179,'-39'0'64,"19"20"865,-20 1 128,20 18 448,-19-19 161,-1 20-866,21-1-575,-2 1-161,1 0-321,20-21-607,0 1-546,-20-20-768,20 0-1633,-20-20-11788</inkml:trace>
  <inkml:trace contextRef="#ctx0" brushRef="#br1" timeOffset="135809.7678">11140 7119 2562,'0'-19'19474,"20"-1"-18256,20 20 992,-1 20-545,1-1-416,0 1-64,0 20-512,19-20-609,-19 19 32,-1-18-256,-19-2-352,21 21-385,-21-40-577,-1 20-159,-19 0-1762,20-20-1186</inkml:trace>
  <inkml:trace contextRef="#ctx0" brushRef="#br1" timeOffset="136216.7911">11915 7397 12235,'20'0'3203,"-20"0"-705,19 0-223,-19 0-546,0 0 97,0 0-417,0 0-416,0 0-96,-19 0-288,19 0-161,0 20-224,0-20-160,0 21 161,0-21-289,0 0 96,0 0-96,19 0 128,-19 0-193,20 0-127,0-21-128,0 1-129,-20 1-223,0 19-449,0-20-1570,-20 20-2050</inkml:trace>
  <inkml:trace contextRef="#ctx0" brushRef="#br1" timeOffset="137793.8813">21902 6841 15758,'0'-19'1890,"19"-1"-1057,1 0 801,20 0 223,-1 0-543,1 1-482,-1 19-479,2 0-97,-21 0-128,0 0-192,-1 19 96,-19 21 160,0-20-160,-19 0 32,19 19-32,-20-18 0,20-2-128,0 1 32,0-20 0,20 20 96,-1-20 0,1 19 0,-20 2-32,20-21 32,-20 20 32,0-1 0,-20 1 32,20-20-128,-20 20 0,1-20-192,-1 20-513,0-20-191,0 0-418,-1 0-800,21 0-1409,0 0-9481</inkml:trace>
  <inkml:trace contextRef="#ctx0" brushRef="#br1" timeOffset="138132.9007">21862 6623 16207,'-100'40'1729,"41"0"-1184,19-1 800,21 21 481,-1-1-289,20 21-512,39-20-736,40-1 95,21-19 193,19-1-193,40-18-224,-20-21-128,-20-21-256,0 1-224,-40 1-129,-18-21-64,-22 20 1,-19-39-97,-20 19-32,-20-19-160,-19-1 161,-2 20 544,-18 0 256,-1 1-129,-19 18 65,-1 2 0,1 19-1153,20 0-2146</inkml:trace>
  <inkml:trace contextRef="#ctx0" brushRef="#br1" timeOffset="138720.9343">21862 7298 16751,'0'0'1282,"-20"0"-930,-20 20 993,0 0 449,1 20-577,-40-1-448,19 1-289,-20 0-95,1-21 255,20 21-416,-2-20-256,22-20 96,-1 20-128,20-20-288,1 0-737,19 20-705,0-20-960,0 0-481,0 0-4709</inkml:trace>
  <inkml:trace contextRef="#ctx0" brushRef="#br1" timeOffset="139590.9841">20889 7874 10954,'0'-40'5573,"0"40"-3459,0 0-416,0 0-513,0 40 128,0-20-224,0 20-384,0-1-129,20-18-223,-1-2-193,1 1-96,-20-1-64,20-19-352,0 0-449,-1 0-480,1 0-609,-20-19-705,0-1-928,0 1-5606</inkml:trace>
  <inkml:trace contextRef="#ctx0" brushRef="#br1" timeOffset="139893.0014">20730 7656 15086,'-60'39'2370,"41"1"-1793,-21-1 576,20 41 672,20-20-95,0 20-705,20-2-641,20-18-256,39-20 129,21 0-129,38-40 160,-18 0-192,18-20-320,-18-20-449,-21 0-352,-40 0 32,-19-19-160,-40 19 224,0-19-95,-40-1-930,-39 0 737,0 21 480,-1 0 833,-19 18 577,0 1 31,19 1-351,20 19-353,21 0-801,19 0-1473,40 0-9578</inkml:trace>
  <inkml:trace contextRef="#ctx0" brushRef="#br1" timeOffset="140335.0267">22696 7238 18545,'0'0'1634,"0"0"-1282,39 21 673,21-21 1121,19 39-480,1-19-321,19 20-576,0-20-417,-19 19-192,-21-18-160,-19-2-160,-1 1-192,1-20-673,20 20-769,-20-1-1473,-1 2-2499</inkml:trace>
  <inkml:trace contextRef="#ctx0" brushRef="#br1" timeOffset="140965.0627">23906 7914 14541,'0'-40'2242,"20"20"-768,-20 0 608,0 1-289,-20-2-351,20 21-545,-20 0-257,1 0-63,-21 0-1,20 0-191,1 21-225,19-2 0,0-19 0,19 20-32,1 0-32,20 20-128,-1-20 96,22-1-96,-22 1-32,1 20-32,-1-20 0,1-1 64,-40 1 32,0 1-96,-20-21-256,0 19-257,-19-19-192,-1 0-832,1 0-930,-2-19-415,1 19-6343</inkml:trace>
  <inkml:trace contextRef="#ctx0" brushRef="#br1" timeOffset="141133.0723">23807 7894 18385,'20'-20'2370,"0"0"-928,0 20 383,-1-20-768,1 1-736,20 19-321,0 0-609,0-21-608,0 21-545,-1 0-1249,1 0-3939</inkml:trace>
  <inkml:trace contextRef="#ctx0" brushRef="#br1" timeOffset="141468.0915">23807 7537 14765,'-139'19'1986,"60"1"-128,0 20-96,19 0-257,0 20-384,1 18-160,39 2-448,0-1-97,60 1-128,19-20-95,41-1 31,38-19-128,22-20-96,-22-20-32,2 0 0,-22-40-32,-18 0-64,-41 1-129,1-2-319,-40-17-97,-20-2 321,-20 0 224,-20 1 160,-19 18 64,0-17-128,-22 37-1089,-17-18-2178,18 19-9449</inkml:trace>
  <inkml:trace contextRef="#ctx0" brushRef="#br1" timeOffset="142139.1299">21266 8350 17648,'0'-39'1634,"-20"39"-545,20-20 608,0 20-415,20 20-161,-1-20-192,1 39-193,21-18-63,-2 18-321,21 1-256,-21 0 64,21-21-160,0 22-224,-1-22-288,1 1-417,-21-20-705,1 19-1248,0 1-2051</inkml:trace>
  <inkml:trace contextRef="#ctx0" brushRef="#br1" timeOffset="142917.1744">21663 8688 15662,'-100'80'2723,"61"-21"-1634,19 0-480,0 21 832,20 0-128,20-21-608,20 0-97,60-18-351,18-22-1,2-19-96,38 0-64,-18-40-192,-22 20-256,-38-39-33,-20 19 65,-41-19 96,-19-1-32,0 0-353,-19 1-256,-41 0 64,0-1 609,1 20 320,-20 21-32,-2-2-64,22 1-224,0 20-737,39 0-896,0 0-4389</inkml:trace>
  <inkml:trace contextRef="#ctx0" brushRef="#br1" timeOffset="143340.1986">23847 8291 19602,'0'0'1441,"-20"0"417,0 0 192,1 20-801,-1-1-224,0 1-64,-19 20-160,-2 0-449,21 0-256,0-20-32,20 19-64,0 1-320,-19-20-385,19-1-544,19 1-288,-19 1-962,0-2-1953,-19 1-12332</inkml:trace>
  <inkml:trace contextRef="#ctx0" brushRef="#br1" timeOffset="143681.2181">23450 8927 6566,'-19'-21'11723,"19"21"-11115,0-20 994,0 20 512,19 0-513,-19 0-191,0 0-481,20 20-577,-20-20-96,0 21-32,0-21 33,20 19-65,-20 1-96,20-20 0,0 0-96,-1 20-32,21-20-96,-20 0-128,-1 0-161,1 0-159,0 0-97,-20 0-576,21 0-1057,-21 0-1057,0 0-2659</inkml:trace>
  <inkml:trace contextRef="#ctx0" brushRef="#br1" timeOffset="143861.2284">23709 8886 17232,'0'0'1633,"0"0"-992,-20 0 1377,20 20-224,0 20-513,0-20-480,-21 20-545,21-20-192,21 19-128,-21-19-353,20 0-319,-1 0-578,1-20-1024,-20 20-929,0-20-3619</inkml:trace>
  <inkml:trace contextRef="#ctx0" brushRef="#br1" timeOffset="144216.2487">23450 8589 16655,'-100'19'2531,"61"22"-1186,-1-2 353,1 41-193,19 19-544,20-20-192,20 1-225,0-21-384,19-19 129,1-20-161,39 19-160,1-18 0,-1-2 32,41-19-161,-41 0-31,20-19 0,-40-22-128,1 2-65,-40-1-31,0-19-225,-20-21-384,-20 20 513,0-19 544,-40 20-32,1 19-96,-20 0-513,0 0-1537,18 20-2242</inkml:trace>
  <inkml:trace contextRef="#ctx0" brushRef="#br1" timeOffset="151623.6723">21802 8847 6918,'0'0'2402,"0"-20"-608,0 20 961,19 0-577,-19 0-801,0 0-224,0 0 128,0 20-128,0-20-256,0 0-32,0 0-128,0 0-1,21 0-319,-1-20-33,0 20-224,19-20 1,-19 20 63,20 0-160,-1 20 32,-19 0-128,0 0 64,0 19 0,-20-18 0,0 18-32,0 1-32,-20 0-128,-20-1-32,20-19-225,-19 0-95,-1 0 223,21-20 1,-1 0 192,0 0 32,0-20-32,20 0 96,0 0 96,0 0 128,20 1 193,20-1 127,-21 20 97,21 0-353,-20 0-192,19 0-64,1 20-64,-1-20-160,2 19-641,-1-19-1249,-1 0-1922,-19 0-9000</inkml:trace>
  <inkml:trace contextRef="#ctx0" brushRef="#br2" timeOffset="159159.1033">22040 6246 14733,'0'-40'1314,"-20"40"-546,0-20 802,1 20-225,-21 0-352,20 20-544,-19 1 31,19-21-256,0 39 0,-1-39-63,21 39-97,0-18-96,21-2-97,19 1 386,19-20-161,-19 20-128,19-1 64,-19-19-32,-21 21-32,2-1 64,-21-20 128,0 19 96,-21 1-64,2-20-63,-21 21-226,20-2-223,0-19-160,1 0-513,-1 0-705,20 0-768,-20 0-3140</inkml:trace>
  <inkml:trace contextRef="#ctx0" brushRef="#br2" timeOffset="159324.1128">22199 6445 480,'40'0'16624,"-40"0"-16656,0 0 160,20 0 705,-20 0-353,0 19-480,0-19-641,0 0-1312,0 0-2948</inkml:trace>
  <inkml:trace contextRef="#ctx0" brushRef="#br2" timeOffset="159475.1214">22180 6186 16399,'0'-19'577,"0"19"-545,0 0 0,0 0-961,0 0-1730,0 0-3138</inkml:trace>
  <inkml:trace contextRef="#ctx0" brushRef="#br2" timeOffset="159767.1381">22357 6266 17488,'21'-20'2210,"-1"20"-1089,-20 0 449,20 0-609,-20 0-193,0 20-415,20-1-97,-20 1-128,0 1 32,0 18-64,0-19 96,19 20-31,-19-20-33,20-1-32,-20 1-96,20 1 32,0-2 0,0-19-192,-1 20-321,1-20-223,0 0-417,0-20-769,1 20-1057,-21-19-6022</inkml:trace>
  <inkml:trace contextRef="#ctx0" brushRef="#br2" timeOffset="160158.1605">22418 6385 18225,'0'0'608,"0"0"-31,20 0 1537,-1 0-1506,1-20-447,20 20-129,-20 0-32,19 0-128,22 0 63,-22 0-95,1-20 64,-21 20 32,21 0 96,-20 0-160,-20-19 416,19-2 33,-19 21-321,0-20 192,0 1-64,0-1 96,-19 20-160,-1-19 321,0 19-225,0 0-32,1 19 128,-1 1 160,0-1-95,0 22 63,20-22-32,-19 21-31,19-21-225,19 2 64,21-1-256,-20-1 96,39-19-545,-20 20 225,21-40-705,-20 20-512,0 0-673,-1-19-1250,-19-1-8007</inkml:trace>
  <inkml:trace contextRef="#ctx0" brushRef="#br2" timeOffset="160375.1729">23152 6227 21011,'0'-21'1922,"0"21"-1057,21-20 416,-2 20-672,1 0-641,0 0 32,-20 0-288,20 0-802,-1 0-575,1 20-1666,-20-20-3267</inkml:trace>
  <inkml:trace contextRef="#ctx0" brushRef="#br2" timeOffset="160519.1811">23173 6404 17872,'0'0'2211,"19"0"-1379,1-19 930,0-1-737,0 20-737,-1-20-256,1 20-672,0 0-802,19 0-1280,-19 0-3236</inkml:trace>
  <inkml:trace contextRef="#ctx0" brushRef="#br2" timeOffset="161345.2284">23689 6167 3587,'0'-20'8424,"20"-1"-5734,-20 21 65,0-19-385,0-1-544,0 20-609,-20-20-512,20 20-257,-21 0-192,1 20 129,-19-20 95,39 20-159,-20-1-225,0 2 64,20-21-64,20 20-64,0-1 96,19 1-96,22 1-32,-22-2-32,1 1 64,19-1-64,-39 1 32,-1 1 96,-19 18 32,0-19 97,0-1-65,-19-19-192,-21 21-225,20-1-95,-19-20-545,-1 0-320,1 0-1089,18 0-1570,1 0-9673</inkml:trace>
  <inkml:trace contextRef="#ctx0" brushRef="#br2" timeOffset="161548.24">23648 6107 20083,'20'-20'1697,"-20"20"-960,21-20 512,-21 1-544,20 19-577,-1-21-256,1 21-193,0 0-800,19-20-1505,1 20-1666</inkml:trace>
  <inkml:trace contextRef="#ctx0" brushRef="#br2" timeOffset="223314.7728">20194 7338 7655,'-20'0'3267,"20"0"-2114,-20 20 801,20-20-161,0 0-415,0 20-353,0-20-32,0 0-193,0 19 225,0-19-192,0 0-64,0 0-160,0 0 31,0 0 161,0 0-64,0 0-1,0-19-479,0-1-33,0 0-64,20 0-64,0-20 0,-1 21 0,1-2-64,0 2 32,1 19-32,-1 0 0,-1 0 0,1 19 0,0 21 32,0 0-32,-1 0 65,-19-1-129,0 2-1,0-2 1,-39 0 32,19 1-64,-19-20-32,19 0 32,-21 0 64,21-20 32,1 0 0,-1 0 32,0-20-32,20 20 32,20-40 1,0 21 223,-1-2-96,1 2 0,21 19 32,-21-20-224,19 20-32,1 0-32,-1 0-96,1 0-480,-21 0-289,21 20-513,-19-20-1152,-1 0-1794,-20 0-11660</inkml:trace>
  <inkml:trace contextRef="#ctx0" brushRef="#br2" timeOffset="229635.1343">24284 7259 6982,'0'0'1249,"-20"0"737,20 0 705,0 0-705,0-21-801,0 21-64,0 0 64,20 0-96,-20 0-192,0 0 96,0 21 0,0-21-96,0 0-65,0 0-63,-20 0-160,20 0-65,0 0-127,0 19 63,-19-19-128,19 0 65,0 0 95,0 0-224,0 0-31,0-19-257,19 19 0,-19-21 0,20 21-64,0-19 128,0-1-96,19 0 64,-19 20-64,0 0 64,19 0-32,-19 0 0,1 40 32,-1-21 128,0 21-160,-20 0-32,0 0 32,0-1-160,-20 2 0,0-2-129,-1-19 225,-18-1 0,19 2 64,-20-2-128,20-19 384,1 0-320,-1 0 64,0 0-96,20-19 192,0-2-96,0 2 0,20-1 321,0 0-386,19 20 65,-19 0 0,20 0-32,-1 0-384,2 0-609,-21 20-801,19 0-1761,1-20-3460</inkml:trace>
  <inkml:trace contextRef="#ctx0" brushRef="#br2" timeOffset="235088.4462">21266 8787 3203,'-20'-19'11947,"20"19"-9993,0 0 480,0 0-192,0 19-736,0 1-129,0 20-352,-20 19-96,20-19-257,0 0-63,0 0-129,0-1-287,20 1-129,-20-20-64,0 0 0,20-1-513,-20 1-224,19-20-544,1 0-448,1 0-1474,-21 0-2659</inkml:trace>
  <inkml:trace contextRef="#ctx0" brushRef="#br2" timeOffset="235881.4916">24383 8847 20915,'40'-20'2050,"-40"20"-1313,0 0 864,0 20-31,0 0-513,0 19-416,19 21-321,-19-20-256,20 19-96,1-19-160,-1-20-545,0 19-736,-1-19-673,-19 1-2275,20-2-10761</inkml:trace>
  <inkml:trace contextRef="#ctx0" brushRef="#br0" timeOffset="277247.8576">379 8827 9288,'0'40'2082,"0"-21"-768,0 1 287,0-20 513,0 21 0,0-21-288,0 0-417,0 0-768,0 0-193,0-21 161,-20 1-193,20 1-160,0-21-63,-19 20-33,19-19 0,-20-21-96,0 20-32,20-20-96,-20 21 32,0-21 64,20 41 96,0-1-128,0 0-96,0 20 96,20 20 64,20 19 96,-1 2-128,1-2-32,-1 21 64,1-1-32,1-19 192,-2-20-95,-19-1 63,19 1 0,-19 0 96,0-20 32,0 0 129,-20-20-129,19 0-256,-19 1 32,0-1-32,0-20-64,-19 0-256,19-20 0,0 21-321,0-1-95,0 1-193,0 19-384,0 20-545,19 0-320,1 0-384,0 20-1955</inkml:trace>
  <inkml:trace contextRef="#ctx0" brushRef="#br0" timeOffset="277566.8759">1035 8748 16271,'20'20'1121,"-20"-20"32,0 0 1217,0 19-768,-20-19-737,20 20-545,0 0-32,0-20-64,20 20 33,-1-20-1,1 0-32,0 0-128,19-20-32,-19 20-192,20-40 96,-20 21-224,-20-1-96,0 0-33,-20 0-640,0 0-32,0 20 96,0 0-384,1 0-481,-1 0-288,-20 20-2146</inkml:trace>
  <inkml:trace contextRef="#ctx0" brushRef="#br0" timeOffset="277812.8899">1213 8490 17040,'0'0'2082,"0"0"-1442,0 0 353,0 0 673,0 0-321,0 19-384,0 1-481,20 20-223,-20-20-97,19 19-128,-19 1-128,21-20-161,-1 0-511,20 0-513,-21 0-930,1 0-1600,-20-20-3908</inkml:trace>
  <inkml:trace contextRef="#ctx0" brushRef="#br0" timeOffset="278152.9094">1233 8649 18449,'-20'0'1505,"20"0"-736,0 19 1345,20-19-320,-1 0-769,22 0-513,-1 0-223,19 0 95,0 0-288,-19-19 64,-1-2-32,2 1-128,-2 1-224,-19-1-192,0 1-1,-20 19-383,0-21 159,-20 21-32,-19 0 225,19 0 160,-21 0 127,21 21 65,1 18 224,-1-20-63,0 22 127,0-2-96,20 1 32,20 0-128,20-21-96,-1 1 32,2 0-160,18 0-545,0-20-705,1 20-2017,-21-20-3780</inkml:trace>
  <inkml:trace contextRef="#ctx0" brushRef="#br0" timeOffset="278427.9251">696 9085 9128,'-59'40'12876,"20"-40"-12363,39 0-545,19 0 1601,1 0 129,59 0-833,1-20-65,19 0-447,21 0-225,18 1-96,2-1 32,-2 20-320,2-20-65,-2 0-127,-38 20-449,-1 0-256,-40 0-192,1-20-641,-20 20-801,-20 0-1665</inkml:trace>
  <inkml:trace contextRef="#ctx0" brushRef="#br0" timeOffset="278585.9342">2206 8490 22389,'0'19'544,"0"-19"-1857,0 20 448,0 1-576,-20-2-1218,20 20-2946</inkml:trace>
  <inkml:trace contextRef="#ctx0" brushRef="#br0" timeOffset="278704.941">2285 8807 4388,'20'20'16527,"-20"-20"-16719,19 0 64,-19 0 320,0 0-736,0 0-1346,0 0-3075</inkml:trace>
  <inkml:trace contextRef="#ctx0" brushRef="#br1" timeOffset="290672.6255">2841 8708 10537,'0'-20'2403,"0"20"-449,0 0-321,0 0 321,0 0-352,21 20-257,-21-20-320,19 40-289,-19-20-383,20-1-1,-20 1-160,20 20-96,-20-40-160,20 20 64,-1-1-448,-19 1-513,20-20-673,-20 21-1697,0-21-2562</inkml:trace>
  <inkml:trace contextRef="#ctx0" brushRef="#br1" timeOffset="290857.6361">2881 8470 15406,'-19'-20'2723,"19"0"-1698,-21 0-673,21 20 577,-20-20-321,20 20-415,0 0-418,0 0-864,0 20 0,20 0-640,1 0-1570,-2 0-4357</inkml:trace>
  <inkml:trace contextRef="#ctx0" brushRef="#br1" timeOffset="291112.6507">3179 8847 13132,'59'20'2370,"-39"-20"449,-20 0-353,20-20-544,-20 20-609,0-20-288,0-20-640,-20 21 31,0-21-160,1 0-224,-1-20 0,0 21-32,-20-21-96,21 21-64,-2-1-32,21 20 96,0 0-64,0 0 31,0 1-159,21 19-288,-2 0-481,1 19-481,20 21-1088,-20-20-2083</inkml:trace>
  <inkml:trace contextRef="#ctx0" brushRef="#br1" timeOffset="291299.6613">3059 8649 17136,'-39'19'3075,"39"-19"-2114,0 0 576,0-19-736,19 19 224,21-21-321,20 21-447,0-20-193,-1 20-224,-19 0-385,19 0-480,1 0-737,-20 0-1985,-1 0-9354</inkml:trace>
  <inkml:trace contextRef="#ctx0" brushRef="#br1" timeOffset="291858.6933">4211 8529 17232,'0'-20'2786,"0"20"-2145,-19 0 576,19 20-160,-21 1 32,1 18-96,-19 0-544,39 1-193,-20 0-160,0-20-64,20 20-160,-20-21-385,20-19-768,-20 20-1185,20 0-1762,-19-20-7463</inkml:trace>
  <inkml:trace contextRef="#ctx0" brushRef="#br1" timeOffset="292038.7036">3893 8668 18929,'0'-19'2243,"21"19"-834,-1 0 737,-1 0-737,21 0-448,-1 19-480,1 1-289,19 0-64,2 0-160,-2 0-609,0-20-159,-19 20-354,-1-1-992,-19-19-1953,0 0-8682</inkml:trace>
  <inkml:trace contextRef="#ctx0" brushRef="#br1" timeOffset="292872.7513">4986 8231 15662,'0'-39'1474,"20"19"-417,-20 20-417,19 20 321,1 0 160,0 19-64,0 21-256,-1 0-224,1 19-193,20 0-256,-20-19 32,-1 0-64,1-21 385,1 1-289,-1-20-64,-20 0-64,0-20 64,20 0 64,-20 0 161,0 0-1,0-20-288,0-20 128,19 0-256,-19 0 128,20 1-192,0 0 32,0 18 96,-1 1-64,1 20-32,0 20 32,0 1 32,-1-2 0,22 20-32,-21-19-481,19 1-320,-19-2-608,20 1-769,-20 0-1249,-1-20-4485</inkml:trace>
  <inkml:trace contextRef="#ctx0" brushRef="#br1" timeOffset="293313.7765">5859 8470 11851,'0'-20'2306,"0"20"-1537,0 0 736,0 0 353,0 0-129,-20 0-672,1 0-288,-1 40 64,0-21 32,0 22-129,-1-2-95,2 21-353,19-41-95,19 21-193,2-20 64,-1-20 32,20 0-32,-21 0 32,21-20-32,-1 0-128,-19 0 0,-20-20 32,20 20 0,-20 1 96,0-1 32,0 20-160,-20-19 160,20 19 96,-20 0-128,20 19-32,0 1 0,0-1-32,0 1 0,0 1-256,0-2-385,20 1-352,0-20-544,19 0-769,-18 0-1730,-1 0-8744</inkml:trace>
  <inkml:trace contextRef="#ctx0" brushRef="#br1" timeOffset="293566.791">6216 8470 15470,'0'0'1281,"-20"0"417,1 0 224,-1 20-577,0 19-448,20-18-289,0-2-415,40 1-97,19-1-32,1 1-32,19 1 32,-19-21-128,-21 19 128,1 1-64,-40-20 64,0 20 256,-20-20-31,0 0-257,-19 20 96,-1-20-417,1 0-639,19 0-546,-20 20-1409,40-20-2722</inkml:trace>
  <inkml:trace contextRef="#ctx0" brushRef="#br1" timeOffset="294220.8284">7627 8410 12139,'-20'-39'1922,"-21"18"-257,21 21-63,-19 0-97,19 21-63,-20-2-193,1 21-448,19 0-65,20 19-223,0-19-65,0-1-159,20 2-1,19-2-224,1-19-96,19 0-385,-19-20-383,20 0-482,-20-20-928,-1 0-1281,-19-19-8232</inkml:trace>
  <inkml:trace contextRef="#ctx0" brushRef="#br1" timeOffset="294560.8479">7586 8212 16559,'0'-40'2210,"0"40"-1409,0 0 32,21 40 416,-1-1-32,-1 21-224,1 0-320,0-1-321,19 1-160,1 0 0,-1-21 65,1-20-65,1 1-128,-22-20 64,21 0 0,-20 0-96,-20-20 64,19 20-96,-19-19 0,0-20-32,-19 18-64,19 1-32,0 1 96,0-1-32,0 20 64,0 0-64,0 0 32,19 20 32,1-1-32,0 1-96,0 1-673,19-21-384,-19 19-225,0-19-575,1 0-898,-21 0-2754</inkml:trace>
  <inkml:trace contextRef="#ctx0" brushRef="#br1" timeOffset="294704.8561">8182 8550 13741,'40'19'2594,"-20"1"-864,-1-20 63,1 0-1408,20 0-449,-21 0-641,-19 0-1281,20 0-2306</inkml:trace>
  <inkml:trace contextRef="#ctx0" brushRef="#br1" timeOffset="294838.8638">8163 8371 14669,'19'-21'481,"-19"1"-994,20 20-31,0-19-1026,0 19-1985</inkml:trace>
  <inkml:trace contextRef="#ctx0" brushRef="#br1" timeOffset="295090.8782">8380 8132 18321,'0'0'1441,"0"20"-480,21 0 833,-21 20-289,0 20-288,0-2-288,0 2-576,20-20-321,19 0 128,-19-1-256,20 2-257,-21-2-191,21-20-321,-1-19-801,-19 20-992,1-20-1378,-1 0-10057</inkml:trace>
  <inkml:trace contextRef="#ctx0" brushRef="#br1" timeOffset="295451.8988">8718 8410 18033,'-39'20'800,"39"0"802,0 20 95,0-21-223,0 22-321,0-22-544,20 1-321,-1-1-96,21-19-32,-1 0 0,-19-19-160,20-1 32,-21-20-192,-19 1-64,0-1 32,0 0-225,0-20-255,-39 1 63,19-1 65,0 21 480,1-1 96,-1 20 192,0 20 160,0 0-96,20 20 65,0 0 95,0 20-127,20-1 223,0 21-224,19 0-224,-19-1-160,20-19-160,-1-1-256,22-19-417,-22 1-545,-19-2-704,20-19-1537,-40 0-4869</inkml:trace>
  <inkml:trace contextRef="#ctx0" brushRef="#br1" timeOffset="295893.9241">9075 8430 13773,'20'40'3171,"-20"-20"-865,20-1-577,0 1-447,-1 1-225,-19-21-129,20 19-319,-20-19-161,21 0 97,-21 0-1,0-19-127,-21-2-257,21 1-96,-20 1 0,1-1 0,-1 0-64,0-20-128,20 20 32,0-20-128,20 20 128,0 1-257,-1 19-383,1 0-1,21 19-32,-21-19-384,19 20-865,-19 1-1121,19-2-640,-19 1-1506,0-20-2595</inkml:trace>
  <inkml:trace contextRef="#ctx0" brushRef="#br1" timeOffset="296152.9389">9373 8410 3235,'40'20'6053,"-21"-20"-1536,2 0-1282,-1 0-897,0-20-544,0 20-737,-1-20-449,1 1-127,0-2-257,0-18 0,-20 19-64,0 20-64,0-19 0,-20-2-192,0 21 192,0 0-192,1 21 192,-21-2-96,20 1 193,20 19-33,-21 1 128,2 0 96,19 0-95,0-1-97,19-19-64,2 1-128,19-2 32,-1 1-64,1-20-352,-1 0-321,1-20-576,-20 20-897,20-19-1282,-20-22-2690</inkml:trace>
  <inkml:trace contextRef="#ctx0" brushRef="#br1" timeOffset="296442.9555">9711 8272 13773,'20'19'4964,"-20"20"-3586,0-19 447,0 20-287,20-20 159,-20 20-704,0-20-352,20 0-385,-1-20-96,1 19 0,-20-19 1,20-19-33,0 19-128,-1-20-64,1 0-64,0 0 95,0-20 1,0 21 0,-1-2-128,2 1 224,-1 20-128,0 0 64,19 20-32,-19 1 0,20-2-352,-1 1-769,-19 0-449,19 0-1248,-18 0-2788</inkml:trace>
  <inkml:trace contextRef="#ctx0" brushRef="#br1" timeOffset="299531.1322">10922 8430 832,'0'-20'257,"0"20"-257,0 0-865</inkml:trace>
  <inkml:trace contextRef="#ctx0" brushRef="#br1" timeOffset="299922.1545">10922 8350 2017,'0'-39'3428,"0"39"-450,0-20 129,0 1-448,-20 19-225,20 0-352,0 0-833,0 19 1,20 1 159,-20 19-448,20-18-257,-20-2 1,19 1-417,1 0 1,20-20-97,-19 0-64,18 0-192,1-20 0,-21 0-256,1-20 191,0 20-31,-20 1 192,0 19-96,20-20 32,-20 40-128,0-1 128,19 1 160,1 40 64,0-20-96,21 19 65,-22 21 31,21-20-64,-1-21 0,1 21-64,-20-21-32,0 1 32,-20-20 64,0 0 97,-20-1-65,0-19-160,-20 20-96,1-20-97,-1 0-127,-20-20-288,20 20-289,21 0-545,-1 0-1024,0-19-2275,20 19-10601</inkml:trace>
  <inkml:trace contextRef="#ctx0" brushRef="#br1" timeOffset="300458.1852">12173 8231 14637,'-20'-19'2050,"0"19"-352,-19 0 288,-2 19-385,2 1 33,-1 20-289,20-20-672,-19 19-321,39 1-96,0 0-160,0-20-32,20 0 33,-1-20-129,1 0 192,20 0-256,-1-20-161,2-20 1,-21 20 0,-1 1-128,1-22 416,-20 22 32,0-1-128,0 1 160,0-2-128,-20 21 288,20 0-64,0 21-96,0-2 256,0 1-159,20 19 31,0-18-224,0-2 32,19 1-64,1 0-288,-21-20-257,21 0-384,-19 0-929,-1 0-768,-1-20-898,-19 20-5540</inkml:trace>
  <inkml:trace contextRef="#ctx0" brushRef="#br1" timeOffset="300734.201">12372 8192 11627,'0'20'6342,"19"-1"-4228,-19 1 224,20 20-641,-20-20-127,20-1-353,-20 1-384,20 1-449,-20-21-96,20 19-127,-20-19 31,0 0 0,0-19-64,19 19-128,-19-21 0,0 1-192,20 1-96,-20-1-289,20 20-224,0 0 97,-1 0-1,22 0-96,-21 20-672,0-1-641,-1 1-1281,1 1-6247</inkml:trace>
  <inkml:trace contextRef="#ctx0" brushRef="#br1" timeOffset="301132.2237">12967 8212 15118,'-20'0'1922,"1"0"224,-1 0-32,0 0-385,-1 19-63,1 22-449,1-2-576,19-20-321,0 22-224,19-22-64,1 1 96,21-20-128,-21 0 0,19-20-480,-19 1 288,0-2-289,-1-18-95,-19 0-193,0-21 513,-19 20-97,19 0-191,-20-20 95,0 21 353,0 19 384,20 1 353,0 19 160,0 0-257,0 19-31,0 1 384,0 19-353,20 1-256,20 0-159,-21 0-161,41 19-385,-21-19-608,22-20-897,-22 19-2370,1-18-10153</inkml:trace>
  <inkml:trace contextRef="#ctx0" brushRef="#br1" timeOffset="301518.2458">13622 8013 16815,'60'-19'3364,"-1"-2"-2980,1 21 833,-21 0-736,1 0-193,-20 21 192,-1-2 33,-19 20-545,0 21 448,-19-20-31,-1 20-161,0 0 32,20-21 160,0 0-255,0 1-161,20-20 160,0 0-64,20-20 32,0 0-416,-1-20-385,1 0-544,-20 1-1282,-1-2-2465</inkml:trace>
  <inkml:trace contextRef="#ctx0" brushRef="#br1" timeOffset="301677.2549">13741 8231 20915,'-19'0'1025,"38"0"481,1 0 31,20 0-416,-1 0-352,21 0-449,0 0-416,-1 0-480,1 0-866,-1 0-1408,-20-19-2852</inkml:trace>
  <inkml:trace contextRef="#ctx0" brushRef="#br1" timeOffset="301813.2627">14396 8311 3203,'40'79'18673,"-40"-39"-17103,0 0 191,21-1-1120,-21 2-513,0-22 64,0 1-384,-21-1-769,21 1-993,0 1-2210,-20-21-12684</inkml:trace>
  <inkml:trace contextRef="#ctx0" brushRef="#br1" timeOffset="302753.3165">1709 9541 13869,'-59'-39'961,"39"20"1409,0-2-512,1 1 95,19 20-1248,0 0 96,0 20 256,19 1-288,-19 18-161,20 21-191,20-1-225,-1-19 32,1 19-96,-1-19-128,2-1-32,-1 2-480,-21-22-417,21 1-1185,-20 0-737,-20-20-2274</inkml:trace>
  <inkml:trace contextRef="#ctx0" brushRef="#br1" timeOffset="303377.3522">1610 9899 18161,'0'0'1601,"0"0"-1345,20-20 1218,0 1 255,19 19-960,1-20-481,0-20-288,0 20 97,0 1-258,-20-2-383,19-18-97,1 19-384,-21-20-224,1 20-224,-20-19 480,0-2 801,0 2 320,0 20 288,0-2 641,0 21-608,-20 0-289,20 21 448,0-2 161,0 20-128,0 21-289,20 0-128,0-1-192,0 1 513,-1 0-321,2-21-96,-1 1 0,0-20-160,0 0 128,-20 0-128,0-20 0,0 0 32,0-20 96,19 20-96,-19-20-96,0 0 96,20 0-160,0 0-96,0 1 288,19 19 96,1 0 0,-20 0-96,20 0 32,0 0 128,-1-20-32,-19 20-31,20-21 159,-21 2-128,1-1-32,-20-20 0,20 20-192,-40 1-32,20-1-96,-20 0 128,1 20 96,-1 0 32,0 0 64,20 0-384,-20 20 288,20 19 32,0 2 64,0 17 32,20-17-96,20-2 0,-21 1-192,21-20-160,20 0-417,-20-20-128,-1 0-864,-19-20-1378,0 0-4100</inkml:trace>
  <inkml:trace contextRef="#ctx0" brushRef="#br1" timeOffset="303630.3666">2742 9681 16655,'20'39'2274,"-1"-19"-768,-19 20 159,0-20 129,20-1-320,-20 2-417,0-1-449,0-1-320,20-19-127,-20 0 95,20 0-64,-20 0 32,21-19 0,-21 19-224,19-20-256,1 20-160,0-21 31,19 21-159,-19 0-65,20 21-256,-1-1-832,22-20-1538,-22 19-5093</inkml:trace>
  <inkml:trace contextRef="#ctx0" brushRef="#br1" timeOffset="307739.6017">4251 9522 13388,'-40'-20'2338,"21"1"-1120,-2 19 799,1 19-447,0-19-641,1 20-160,-1-20-225,0 19-256,20 2-192,20-1 33,0-20 159,19 19-160,21 1-32,0 0-32,-21 0 0,21 0-64,-41 0 96,1 19 96,-20-18-31,-20-2 223,-19 20-96,-1-18-256,1-1 96,-1-1-128,20 1-384,-20-20-321,20 0-768,0 0-1218,1 0-2017</inkml:trace>
  <inkml:trace contextRef="#ctx0" brushRef="#br1" timeOffset="307919.612">4568 9641 17904,'40'20'2275,"-20"-20"-1603,-20 20 738,20 0-546,-20-20-415,0 19-225,0 1-256,0-20-416,19 0-738,-19 0-1376,0 0-2979</inkml:trace>
  <inkml:trace contextRef="#ctx0" brushRef="#br1" timeOffset="308071.6206">4529 9502 18737,'-20'-19'641,"20"-2"-705,0 21-64,20-20-577,-20 20-448,20 0-705,-1 0-5285</inkml:trace>
  <inkml:trace contextRef="#ctx0" brushRef="#br1" timeOffset="308296.6335">4807 9483 13741,'39'19'3010,"-19"1"-1216,0 20-417,-20-1 65,0 1-65,0 0-320,0-1-256,0-19-321,20 20-191,-20-20-33,19-1-160,-19 2-96,20-21 64,1 20-96,19-20-224,-21 0-193,1 0-384,20-20-800,-21 20-1442,-19-21-2690</inkml:trace>
  <inkml:trace contextRef="#ctx0" brushRef="#br1" timeOffset="308687.6559">4827 9701 16207,'0'0'3075,"19"0"-2627,1-20 1378,0 20-128,19 0-641,2-20 96,-1 20-673,19 0-416,-20 0 0,-19 0-32,20 0-32,-1 0 96,-19 0-128,1 0 64,-1 0 32,0 0-32,-1-20 32,21 20 1,-20-20-98,-1 0 1,-19 1 32,0-1-160,0-1 64,-19 2-192,-1 19 128,0 0 64,-19 0 96,19 19 64,-21 2-128,21-1 224,1 19 96,19 1-64,0-20 32,0 19-31,19-19-193,22 1 0,-1-2-32,-1 1-321,1-20-319,19 0-610,-20 0-1248,2 0-1890,18 0-10250</inkml:trace>
  <inkml:trace contextRef="#ctx0" brushRef="#br1" timeOffset="308956.6713">5800 9442 17456,'-40'-19'2178,"19"38"-672,2 1 31,-1 1-160,0 18-31,20 21-289,0-21-641,0 1-320,20 0 0,19-1-96,-18-18-256,19-2-225,-1 1-479,1-20-578,-1 0-1377,-19 0-1889</inkml:trace>
  <inkml:trace contextRef="#ctx0" brushRef="#br1" timeOffset="309297.6908">5997 9562 21140,'0'39'480,"0"-39"577,21 20 320,-1 0-768,0 0 192,0 0-545,-1-20-128,1 20 0,20-40-288,-20 20-64,-1-20-65,-19 20 33,20-20 160,-20 20-96,0-20 64,20 20-32,-20 20 160,20 0 128,-20 20 32,19-1-96,22 1 96,-21 20 128,19-21 97,1 21-129,-20-20-128,-1 20 0,-19-21-128,0-20-32,-19 22-224,-21-22-256,20-19-642,-19 20-799,19-20-1475,-21 0-3778</inkml:trace>
  <inkml:trace contextRef="#ctx0" brushRef="#br1" timeOffset="309505.7027">6435 9462 20147,'99'40'2530,"-39"-20"-1729,-20 20 256,19 19-481,-39-19-127,-1 19-97,1 1-256,0 0-288,-20-21-224,0 1-513,0-20-609,0 0-640,-20 0-2658</inkml:trace>
  <inkml:trace contextRef="#ctx0" brushRef="#br1" timeOffset="311615.8234">7130 9720 14445,'-20'-19'3556,"20"19"-2435,0-20-64,20 20 640,0 0-223,0-20-481,19 20-481,1 0-320,19 0-96,-18 0-64,-2-20-96,1 20-448,-1 0-673,-19 0-673,0 0-1473,-20 0-1378</inkml:trace>
  <inkml:trace contextRef="#ctx0" brushRef="#br1" timeOffset="311781.8329">7308 9621 19090,'0'20'672,"20"0"1090,-20 0-577,21 19-544,-2-19-513,1 1-32,20-2-384,-21 1-1026,1-20-2081,0 0-11627</inkml:trace>
  <inkml:trace contextRef="#ctx0" brushRef="#br1" timeOffset="314521.9896">8082 9522 11466,'0'-39'3075,"0"18"-1505,0 21 255,-19-20-127,-1 20-353,0 0-448,0 0-416,0 20-289,1 1 288,-1-2-223,0 1-65,20-1-128,20 2-32,0-1 64,19-1 64,21 1-224,-21 0 96,2 0 32,-21 0-96,-1 0 64,-19-1 192,0 1 1,-19 1-65,-22-21-32,21 19-96,-19-19-385,19 0-159,20 0-449,-20 0-576,20 0-994,-20-19-2017</inkml:trace>
  <inkml:trace contextRef="#ctx0" brushRef="#br1" timeOffset="314694.9995">8321 9641 18289,'39'20'833,"-39"0"768,20-20-544,-20 20-544,21-1-289,-21-19-224,0 0-128,20 0-641,-20 0-1345,0 0-2146</inkml:trace>
  <inkml:trace contextRef="#ctx0" brushRef="#br1" timeOffset="314855.0086">8261 9502 16207,'0'-19'1281,"0"19"-961,0-21-256,0 21-64,0 0-480,20 0-865,-20 0-2435</inkml:trace>
  <inkml:trace contextRef="#ctx0" brushRef="#br1" timeOffset="315116.0236">8460 9502 11755,'40'0'3331,"-1"0"-833,1 0 257,-1 20-1314,-19-1-416,1 2-160,-21-1-224,0 19-257,0 1-160,0 0-224,0-21 416,0 1-287,0 1-65,0-2-32,0-19 64,20 20-192,-20-20 0,20 0-33,-1 0-159,1 0-320,0 0-289,0-20-416,-1 20-1186,-19-19-2978</inkml:trace>
  <inkml:trace contextRef="#ctx0" brushRef="#br1" timeOffset="315500.0455">8599 9661 15534,'0'0'1538,"0"0"576,19 0-385,-19-20-512,20 20-512,21 0-321,-21 0-384,19 0 65,-19 0-33,19 0-129,-19 0 1,20 0 96,-21 0 0,1 0-32,21-20 128,-21 20-64,19-20-32,-19 1 161,0-1-97,19-1 0,-39 2 96,0 19-32,0-20 0,0 20-32,-39 0 32,19 0 97,-20 20 95,21-1-224,-22 2 513,21 18-417,20-19 32,0 20-128,20-20 0,1 0-32,18-1 32,21 1-192,-21-20-256,21 21-545,-21-21-544,2 0-1538,-21 0-3716</inkml:trace>
  <inkml:trace contextRef="#ctx0" brushRef="#br1" timeOffset="316441.0994">9552 9383 12011,'-20'-20'2498,"20"20"-63,-19 0-546,-1 0-511,20 20-33,-20 20 32,0-1-384,20 1-64,0-1-384,20 21-161,0-20-192,0-20-96,19 20-64,1-21-192,-1 1-577,20-20-544,-18 0-1217,-1 0-1954,-21 0-11884</inkml:trace>
  <inkml:trace contextRef="#ctx0" brushRef="#br1" timeOffset="318873.2385">9810 9442 8423,'0'-19'8232,"0"-1"-6790,20 0 31,0 20 225,19-20-289,-19 20-512,0 0-609,-20 20-192,20 0 64,-20 19 65,0-19-65,-20 20 0,20-1 96,-20 2-128,0-2-32,20-19-64,-20 0 96,20 0-31,0 0-65,0-1 0,20-19 64,0 0 32,20 0-96,0-19 0,0 19-160,19-20-417,-19 20-448,-1-20-704,-19 20-1090,0-20-1377,-40 20-8488</inkml:trace>
  <inkml:trace contextRef="#ctx0" brushRef="#br1" timeOffset="319033.2476">9929 9601 12908,'-60'0'3459,"60"-19"-1729,0 19 352,0 0-577,0-20-416,40 20 0,-20-21-480,40 21-129,-20-19-416,-1 19-288,1 0-609,-1-20-640,1 20-1282,-20 0-2626</inkml:trace>
  <inkml:trace contextRef="#ctx0" brushRef="#br1" timeOffset="319211.2578">10226 9363 16655,'81'20'2563,"-22"0"-481,0 0 288,1-1-1185,0 22-288,-20-2-385,-1 1-351,-19-1 31,0 1-352,-20-20-225,0 20-287,0-21-514,-20-19-1024,0 20-2306</inkml:trace>
  <inkml:trace contextRef="#ctx0" brushRef="#br1" timeOffset="320473.33">11001 9601 10794,'-20'0'6854,"20"0"-5284,0-19 319,0 19-159,20-20-64,21 20-321,-2-21-480,1 21-513,-1-19-288,1 19 64,19 0-128,-18 0-32,-2 0-128,1 0-480,-21 0-289,1 0-385,0 0-768,-20 0-1185,0 0-2402</inkml:trace>
  <inkml:trace contextRef="#ctx0" brushRef="#br1" timeOffset="320711.3436">11200 9423 16751,'-20'0'2787,"0"0"-1282,20 19 417,0 1-416,0 20-513,0-20-449,20 20-448,0-20-32,-1-1 0,1 1-288,20 0-256,-19 0-353,-2-20-961,21 20-1121,-40-20-1345,20 0-9769</inkml:trace>
  <inkml:trace contextRef="#ctx0" brushRef="#br1" timeOffset="320958.3577">11617 9363 17488,'20'0'4036,"-20"0"-2979,20 20 1025,-1 0-481,-19 0-416,20-1-160,-20 22-480,20-2-321,0-20-32,19 22-128,-19-22-128,0 21-384,1-20-609,-2-20-641,1 20-1473,0 0-3523</inkml:trace>
  <inkml:trace contextRef="#ctx0" brushRef="#br2" timeOffset="326611.6811">4192 10276 7431,'19'0'672,"1"0"-255,0 0 543,0 20 258,0-20-65,19 0 32,-19 0-256,19 0-321,1 0 1,1 0-129,18 0-255,-20 0-193,1 0-32,19 0-97,2 0 33,-2 0-32,0 0-160,1 21-64,0-21 160,19 19 64,-20-19 96,21 0 0,-20 0 32,19 0 0,0 0-32,-20 0 0,22-19 0,-22 19 0,20 0 0,-20 0-32,2 0 64,18-21 0,0 21-64,-19 0 64,19 0-32,20 0 64,-20-20-64,2 20 0,-2 0 224,0 0 352,-19 0 289,0 0 513,-1 0-578,-20 20-415,1-20-289,-20 0-128,-20 0-32,0 0-449,0 0 65,0 0-673,0 0-225,-20-20 289,0 20 609,0-19 320,20 19 256,-19 0 224,-1 0-159,0 0-193,20 0-577,-20 0-5861</inkml:trace>
  <inkml:trace contextRef="#ctx0" brushRef="#br2" timeOffset="329492.8459">3298 10832 4836,'0'0'2947,"0"0"-1378,0 0 225,0 0 320,19 20 0,-19 0-352,20 0-257,0 0-224,0 20-288,1-20-384,-2 19-129,21-19-127,-20 0-129,-1 0-96,-19-20 64,20 20-192,-20-20 64,0 0 160,0 0 65,-20-20-449,1 20-1,-1-20 65,-20-20-96,21 20 0,-2-19 64,1-1 0,20-20-96,-20 21 95,40-1-31,-20 20 64,41 0 64,-22 0 0,21 20 64,-20 0 64,-1 0 0,21 20-96,-20 0 0,-20 0 96,0 0-32,0 19-32,0-19 1,-20 0-1,0-20 32,20 20-289,-20-20-159,1 20-769,-1-20-929,20 0-448,0-20-5510</inkml:trace>
  <inkml:trace contextRef="#ctx0" brushRef="#br2" timeOffset="329761.8613">3656 10793 13132,'0'20'2370,"0"-1"-1665,0 1 960,19 0 321,-19-20-576,20 20-546,0-20-319,20 0-321,-21 0-32,1-20-96,20 0-31,-21 0-290,-19 1-255,0 19-1,-19-20-255,-1 0-321,0 20-321,-19 0 482,19 0 127,-20 0-256,20 0-1121,1 20-961,19 0-2018</inkml:trace>
  <inkml:trace contextRef="#ctx0" brushRef="#br2" timeOffset="330087.8799">4032 11071 9769,'20'20'3779,"-20"-20"-2305,0 0 1569,-20 0-1538,20-20-672,-19 0-96,-1 0-449,0-20-128,-19 21-192,19-22 96,-21 2-32,41 19-320,-20-20 31,20 21-31,20-1 160,0 0-32,1 20 64,-1-20 256,19 40-32,-19-20-32,0 20-96,-1 0 64,-19-1-64,0 1 128,0 0-128,0-20 64,0 20-128,-19-20-448,19 0-1026,0 20-768,-20-20-2242</inkml:trace>
  <inkml:trace contextRef="#ctx0" brushRef="#br2" timeOffset="330289.8915">4092 10773 13580,'20'40'2371,"-1"-21"-514,-19 1 65,20 0 0,0 0-577,1-20-480,-2 0-416,1 0-321,20 0 32,-20 0-224,-1-20-353,1 20-576,0-20-640,-20 0-1186,0 1-2113</inkml:trace>
  <inkml:trace contextRef="#ctx0" brushRef="#br2" timeOffset="330478.9023">4291 10634 17520,'0'0'1441,"0"19"-31,19 2 448,-19-1-481,20-1-384,0 21-545,0 0-352,-1-1-32,21-19-384,-19 0-353,18 0-512,1 0-1089,-20-20-1826,-1 0-11178</inkml:trace>
  <inkml:trace contextRef="#ctx0" brushRef="#br2" timeOffset="330812.9214">4708 10733 16719,'-41'0'2339,"22"20"-1411,19 0 802,-20 0-321,0 0-288,20-1-608,0 1-321,20 0-96,0 0-96,-20-20 128,19 0-256,1 0-192,1 0-225,-1 0 33,-20-20-65,20 0-31,-20 0-97,0 20-64,0-19 97,-20-1 480,20 20 31,0 0-63,0 20 96,0-20 160,0 19 160,20 1-128,-20 0 32,19-20-128,1 20-384,0-20-577,0-20-1505,-1 0-3172</inkml:trace>
  <inkml:trace contextRef="#ctx0" brushRef="#br2" timeOffset="330988.9314">4925 10634 17744,'41'19'1986,"-41"2"-609,20-1-255,0-1-65,-1 21-385,1-20-384,0 0-159,0 0-226,-1-1-703,1-19-962,-20 0-1217,-20 0-1953</inkml:trace>
  <inkml:trace contextRef="#ctx0" brushRef="#br2" timeOffset="331166.9416">4827 10773 15086,'39'-20'3011,"1"20"-2082,-1 0 1313,22 0-289,-22 0-511,20 0-673,-19 20-449,0 0-192,-21 0-128,22-1-320,-21-19-385,-20 20-576,20 0-993,-1-20-1730,-19 0-9353</inkml:trace>
  <inkml:trace contextRef="#ctx0" brushRef="#br2" timeOffset="331320.9504">5164 10674 18833,'-20'-21'1410,"0"2"-738,20 19-415,0 0-354,0 0-543,20 0-1570,0 0-4965</inkml:trace>
  <inkml:trace contextRef="#ctx0" brushRef="#br2" timeOffset="331884.9827">5720 10773 7559,'0'-20'5477,"-20"0"-4644,20 0 224,-20 20 0,0 0 416,1 0 0,-1 20-127,20 0-321,-20 0-257,0 0-223,20 0-225,20-1-32,-20 1-127,20-20 31,19 0 32,-19 0-64,0-20-128,0 1-64,-1-1-256,2 0-193,-21 0-127,0 0-161,-21 0-640,21 20-513,-19-19-352,-1 19-961,0 0-3780</inkml:trace>
  <inkml:trace contextRef="#ctx0" brushRef="#br2" timeOffset="332144.9976">5820 10773 13548,'59'20'2371,"-39"0"127,-20-20-576,19 0-481,-19 19-256,0-19-448,0 0-257,0 0-63,0 0-65,0 0-224,0-19-32,0-1-96,20 0-32,-20 0-64,20 0-96,0 20 32,-1-20 0,-19 20-64,21 20 127,-1-20-159,0 20-256,0 0-609,-1 0-769,21 0-993,-20-1-2018</inkml:trace>
  <inkml:trace contextRef="#ctx0" brushRef="#br2" timeOffset="332392.0117">6494 10653 16367,'40'21'2819,"-20"-1"-1987,-20-1 610,0 1-129,0 0-416,20 0-417,-20 0-352,0 0-95,20-20-98,0 0-607,-20 0-802,20 0-1312,-20-20-2371</inkml:trace>
  <inkml:trace contextRef="#ctx0" brushRef="#br2" timeOffset="332681.0282">6534 10535 13869,'20'0'2114,"0"0"-673,-20 0 609,40 19-481,-20 1-287,-1 20-514,1-1-255,0 2-161,0-2-96,-1 1 225,-19-20-161,20 0-64,0-20-63,-20 19-193,20-19 288,-20-19-128,21 19 32,-2-20-160,-19 0-32,20 0-32,0 0-192,0 0-32,-1 20-289,1 0-223,0 0-418,0 20-767,-20 20-1411,19-20-2145</inkml:trace>
  <inkml:trace contextRef="#ctx0" brushRef="#br2" timeOffset="333645.0834">4192 11150 11562,'0'-20'1666,"-21"20"-64,21 0-706,0 20 674,0 20-129,-20-21-352,20 41-96,20-20-128,1 0-320,-2-1-1,1 1-31,20-20-225,-1 0-128,1-1 32,-1-19-96,1 0 0,-19-19 32,18-1-224,-19 0-128,0 0-96,0-20-129,-20 21 161,0-1 128,0 0 128,-20 0 32,0 0 0,0 20 96,20 0-32,-19 20 0,-1-20-32,20 20 96,0 0 97,0 0 63,0 19-32,20-19-256,-1 0 128,1-20-384,20 20-417,-1-20-192,-19 0-864,20 0-1282,-1 0-1697</inkml:trace>
  <inkml:trace contextRef="#ctx0" brushRef="#br2" timeOffset="333883.097">4866 11448 13132,'20'0'2210,"-20"0"-192,-20 0 608,20 0-928,-20 0-705,1-20-288,-1 0-353,0 0-128,0 0-64,1 1-32,-1-1-31,0 0-65,20-20-32,0 21-32,0-22-65,20 22-287,0-1-353,19 20-512,-19 0-609,0 0-1345,-1 0-4356</inkml:trace>
  <inkml:trace contextRef="#ctx0" brushRef="#br2" timeOffset="334064.1073">4648 11368 17264,'0'0'1537,"0"0"-576,19-19 417,1-1-321,1 20-705,19-20-288,-21 0-128,41 20-609,-21-20-544,1 20-1121,-1 0-1089,-18-19-4613</inkml:trace>
  <inkml:trace contextRef="#ctx0" brushRef="#br2" timeOffset="334213.1159">5065 11209 10025,'20'21'4901,"-20"-1"-3364,0-1 289,19 1 96,1 0-481,0 20-704,0-21-385,0 1-224,-1 0-352,22-20-289,-21 20-960,-20-20-1986,0 0-8713</inkml:trace>
  <inkml:trace contextRef="#ctx0" brushRef="#br2" timeOffset="334366.1246">5045 11368 17456,'20'-19'1858,"-20"-1"-1154,39 0 898,-19 20-353,20-20-800,19 20-417,-18 0-481,-2 0-1280,21 20-1442,-21-20-5638</inkml:trace>
  <inkml:trace contextRef="#ctx0" brushRef="#br2" timeOffset="334768.1476">5859 11269 17008,'-59'0'480,"39"0"289,-21 0 896,22 20-223,-21-20-481,40 20-417,0 0-448,0 0-96,20-20 128,19 19-32,2-19-64,-1 20-128,19-20-128,-39 20 96,19 0 32,-39-20 0,0 20 96,-20 0 96,20-20 0,-39 0-128,19 0 0,0 0-160,20 0-1057,-19 0-1378,19-20-2241</inkml:trace>
  <inkml:trace contextRef="#ctx0" brushRef="#br2" timeOffset="334976.1595">5958 11388 7719,'20'20'12235,"-1"0"-11594,-19-20 896,21 20-95,-1 0-257,0-20-352,19 0-417,1-20-256,0 0-96,-1 0-192,1 0-352,-21 20-481,-19-20-448,0 1-866,0-1-1889,-19 20-10281</inkml:trace>
  <inkml:trace contextRef="#ctx0" brushRef="#br2" timeOffset="335304.1783">6196 11091 17648,'0'19'2274,"0"-19"-1697,0 0 896,0 20 97,0 0-353,0 0-416,20 0-289,0 20-288,0-20-63,20-1-97,0 1 32,-1 0 32,1-20-192,-1 20 32,-19 0-32,0-1 32,0-19-32,-20 20 32,0 0-33,0-20-191,0 0-64,-20 20-64,20-20-193,-20 0-288,-19-20-288,19 20-673,-20 0-224,1-20-128,19 20-1986</inkml:trace>
  <inkml:trace contextRef="#ctx0" brushRef="#br2" timeOffset="335513.1902">6554 11150 18225,'20'20'1761,"-20"0"-1376,20-1 832,-20 2 128,0 18-288,20-19-384,0 0-449,-1 20-64,1-21-128,0-19-352,0 20-577,-1-20-736,-19 20-1282,-19-20-2210</inkml:trace>
  <inkml:trace contextRef="#ctx0" brushRef="#br2" timeOffset="335686.2001">6494 11250 17360,'0'0'2306,"20"-20"-1505,0 20 512,20-21-320,0 21-256,-1 0-385,1 0-288,-20 0-416,19 0-449,-19 21-800,-20-21-1635,20 0-1856</inkml:trace>
  <inkml:trace contextRef="#ctx0" brushRef="#br2" timeOffset="335964.216">6892 11368 4772,'19'20'9385,"-19"-20"-7944,0 0 1122,0 0 95,0 0-1056,0-20-577,0 1-257,0-1-287,0-20-161,0 20-32,0 1-288,0-1 65,20-1-65,-20 2-65,20 19-575,0 0-193,-1 0-448,1 19-801,0 2-1570,0-21-7206</inkml:trace>
  <inkml:trace contextRef="#ctx0" brushRef="#br2" timeOffset="336457.2442">7209 11269 14990,'20'0'2242,"0"0"-352,-1-19 128,1 19-769,20-20-449,-19 20-255,-2-21-321,1 21-64,-20-19-96,0 19 0,0 0-64,0 0-64,-20 0-32,1 0-64,-22 19 96,1-19 64,21 21-32,-1 18-32,0-19 64,20 0 32,0 0 192,0 0-128,20-1 193,19-19 127,1 20-32,20-20 1,-20 0 63,19-20-224,-19 20-128,-1-19-31,1-1 31,-19 0 0,18 0-160,-39 0 32,20 1 0,-20-22 32,0 41-64,-20-19 64,20 19 0,-19 0-33,19 0 98,-20 19 63,-1 2-32,21-1 96,-20-1-96,20 21 64,20-20-128,1 0 96,18-20-32,21 0 33,-1 0-226,0 0-223,-18 0-481,18 0-832,-39-20-1506,19 20-2979</inkml:trace>
  <inkml:trace contextRef="#ctx0" brushRef="#br2" timeOffset="337310.293">8301 10157 11915,'-20'0'1890,"20"0"-994,20 0-191,0 0 192,39 0 128,1 0-192,20 0-129,38 0 65,22 0-32,19 0-1,19 0-255,21-19-65,19-1-95,1 20-129,-41-21 64,1 21-128,-20-19-96,-40 19 64,-40 0-64,-19 0-64,-20 19 32,-20-19-64,-20 0-192,0 0-417,-40 21-992,20-21-1955,-40 20-7238</inkml:trace>
  <inkml:trace contextRef="#ctx0" brushRef="#br2" timeOffset="338091.3377">8599 10634 13612,'19'19'1442,"-19"2"-129,0-21 64,0 0 257,0 0 95,0 0-864,0 0-512,-19-21-193,-1 2 32,20-1-32,-20 1-32,20-2-128,0-18 0,0 19 0,20-20-32,0 20 32,-1 0-64,1 1-32,1 19-256,-1 0-417,19 0-416,-19 19-929,20-19-1441,-21 20-7720</inkml:trace>
  <inkml:trace contextRef="#ctx0" brushRef="#br2" timeOffset="338260.3473">8937 10515 13965,'20'20'1761,"-20"-1"1,19-19-289,-19 0-319,0 20-514,20-20-512,0 0-160,-20 0-384,20 21-897,-20-21-1378,0 0-3907</inkml:trace>
  <inkml:trace contextRef="#ctx0" brushRef="#br2" timeOffset="338411.356">8976 10435 4388,'0'0'10345,"0"0"-10537,20 0-256,-20 0 96,20 0-641,0 0-769,0 0-4388</inkml:trace>
  <inkml:trace contextRef="#ctx0" brushRef="#br2" timeOffset="338788.3775">9353 10435 10473,'0'0'6406,"-20"0"-5445,-19 20 833,19-20 64,0 20-513,20 0-480,0 0-449,0 0-288,20-20-31,0 19-33,0-19-193,19 0-191,-19-19-128,0 19-129,0-20 193,-1 20 224,-19 0 0,0 0 63,0 20 162,0 19-33,0-18 224,0 18-64,0 1 96,21-1 33,-1-19-193,0 20 0,0-20 96,-20 0-128,0-1-32,0 1 0,-20 0-96,0-20-160,20 0-449,-20 0-352,-1 0-544,2-20-1057,-1 0-1602,20 1-8072</inkml:trace>
  <inkml:trace contextRef="#ctx0" brushRef="#br2" timeOffset="339083.3944">9552 10396 13516,'0'20'4228,"20"-1"-3651,-20 21 1024,0-20-159,20 20-33,-20-21-320,19 1-448,-19 1-257,20-21-256,-20 0 64,20 19 1,-20-19-65,0-19-64,0-2-96,20 1-96,-20 1-33,0-1-31,19 0-96,2 20-160,-1-20-33,0 20 97,19 20 127,-19-20-159,0 40-513,0-21-512,-1 1-929,1 1-962,0-21-8070</inkml:trace>
  <inkml:trace contextRef="#ctx0" brushRef="#br2" timeOffset="339265.4048">9989 10375 15374,'20'0'2915,"-20"21"-1538,20-1 257,-20 19-225,20-19-576,-1 20-481,1-1-320,0-19-160,19 1-513,-19-2-672,-20-19-1602,0 0-1537</inkml:trace>
  <inkml:trace contextRef="#ctx0" brushRef="#br2" timeOffset="339431.4143">10029 10495 17488,'20'0'1890,"-1"-20"-1185,21 20 672,-1-20-352,21 20-481,-20 0-512,0 20-961,-20-20-1441,-1 20-1666</inkml:trace>
  <inkml:trace contextRef="#ctx0" brushRef="#br2" timeOffset="339867.4393">9115 11110 15470,'0'-39'1121,"-20"19"96,20 0 289,-20 0-257,1 20-288,-1 20-321,0 0-351,0 0 191,0 0 1,20-1-321,20 1-128,0 0 128,20 0 0,-1 0-192,1-1 32,-1 2 32,2-21-192,-21 20 0,-20-1 224,-20 1 0,0-20-64,-1 20 0,1-20 0,1 0-160,19 0-257,-20 0-383,20-20-674,0 0-1184,0 1-2435</inkml:trace>
  <inkml:trace contextRef="#ctx0" brushRef="#br2" timeOffset="340076.4512">9254 11209 16047,'20'21'1761,"0"-21"-415,0 20 383,-1-20-480,1 0-256,20 0-352,-20-20-385,20-1-160,-20 2-192,-20 19-192,20-20-513,-20 0-576,0 20-321,0-20-640,-20 20-801,20 0-2915</inkml:trace>
  <inkml:trace contextRef="#ctx0" brushRef="#br2" timeOffset="340481.4744">9513 11011 17904,'19'-20'2755,"1"20"-1730,0 0 448,-20 20-319,20 0-130,-20 20-287,19-20-288,1 19-193,0-19-64,0 0-64,-1-20-64,2 20 0,-1-20 128,20 0-160,-21 19 33,1-19-130,0 21 1,0-21 32,-1 20-128,-19-20 0,0 19 64,-19-19-128,-1 0-97,0 0 1,-19 0-96,19 0-33,-20-19-159,0 19-161,20 0-224,0-20-224,0 20-1025,1 0-1281,19-21-9354</inkml:trace>
  <inkml:trace contextRef="#ctx0" brushRef="#br2" timeOffset="340691.4864">9869 10972 16976,'0'0'2338,"0"19"-2018,0 1 609,0 0 384,0 20-128,20-1-224,-20 1-384,20-20-417,-20 19-32,20-18-160,0-21-160,-1 20-545,-19-20-704,0 0-1762,0 0-1922</inkml:trace>
  <inkml:trace contextRef="#ctx0" brushRef="#br2" timeOffset="340872.4968">9790 11091 16687,'0'-20'2563,"0"20"-1602,20 0 960,0 0-383,0-20-257,-1 20-576,21 0-577,-20 0-160,19 0-192,-18 20-609,19-20-673,-20 0-511,-1 0-738,-19 0-1954</inkml:trace>
  <inkml:trace contextRef="#ctx0" brushRef="#br2" timeOffset="341170.5138">10226 11250 5124,'0'19'4517,"0"-19"-2852,0 20 737,0-20-416,0 0 289,0 0-97,0 0-737,0-20-448,-19 1-128,19-22-161,0 22-63,0-21-32,0 20-289,0-19-128,19 19-96,2 0-96,-1 0-64,0 20-64,0 0-288,-1 0-738,1 20-575,0 0-1250,0 0-2306</inkml:trace>
  <inkml:trace contextRef="#ctx0" brushRef="#br2" timeOffset="341713.5449">10545 11130 14894,'20'0'1185,"0"0"737,-1-20-161,1 20-640,0 0-192,0 0-416,-20-19-257,19 19-128,-19-20 96,0 20-64,-19-20-64,-1 20-31,0 0-98,0 0 98,-19 0-97,19 0 96,0 20-32,20 0 64,-20 19 0,20-19 192,0 20 64,0-21 97,20 2-65,20-1 65,-1-1 95,1 1-160,-1-20-63,21 0 63,0-20-256,-1 1-64,-19-1 0,0-1-32,-21 2 32,1-1-192,0 0 32,-20-20-32,0 21 96,0-1-64,-20 20 96,0 0-64,1 0-32,-1 0 32,0 20 128,20-1 32,-20 21 64,20-20-64,0 0 160,40-1-63,-20-19-65,39 21 32,1-21-128,19 0-32,-19 0-545,-1-21-480,1 21-640,-20 0-1602,-20 0-5958</inkml:trace>
  <inkml:trace contextRef="#ctx0" brushRef="#br2" timeOffset="342366.5822">11517 10078 15726,'-39'0'1410,"39"0"95,0-20 385,0 20-192,19 0-385,21-19-192,20-2-288,0 1-321,19 20-320,0 0-128,-19-19-32,0 19-288,-1 0-673,-20 19-608,-19-19-513,0 20-1217,-20-20-2563</inkml:trace>
  <inkml:trace contextRef="#ctx0" brushRef="#br2" timeOffset="343806.6646">11775 10217 4388,'-20'0'10249,"20"-20"-8551,0 20 64,0 0-225,20 0-96,0 20-384,0 0-672,1 0-289,18-1-128,-19 1-320,0 1-385,19-2-929,-19 1-1216,-20-20-3172</inkml:trace>
  <inkml:trace contextRef="#ctx0" brushRef="#br2" timeOffset="345225.7457">12133 10674 14765,'-19'-21'2467,"19"21"-449,-20 0-321,20 21-512,-21-1-384,1-1-160,0 21-161,20 0-127,-19-20-129,-1 19-96,20-19-64,-20 0-192,20 0-449,-20-1-768,20-19-961,-19 0-1378,19 0-7750</inkml:trace>
  <inkml:trace contextRef="#ctx0" brushRef="#br2" timeOffset="345417.7567">11855 10713 13676,'0'-19'4613,"0"-1"-3076,20 20 417,0 0-64,0 0-321,0 20-512,-1-20-608,21 19-321,-1 21-32,1-20-96,1 0-224,-2-20-417,20 20-544,-19-20-673,-20 19-1665,-1-19-3620</inkml:trace>
  <inkml:trace contextRef="#ctx0" brushRef="#br2" timeOffset="346051.793">12610 10713 17264,'0'0'2306,"0"0"-480,0 0-193,20 0-191,-20 40-257,0-20-545,20 20-255,-1-21-289,-19 1 0,20 20-128,0-40-352,0 20-513,-1-20-769,-19 0-1505,0-20-2402</inkml:trace>
  <inkml:trace contextRef="#ctx0" brushRef="#br2" timeOffset="346236.8036">12610 10595 12555,'-21'-41'6727,"21"41"-5894,0-19-1,0 19-383,0 0-385,0 0-160,0 0-449,21 0-1537,-21 0-1697,20 0-10763</inkml:trace>
  <inkml:trace contextRef="#ctx0" brushRef="#br2" timeOffset="346401.813">12748 10515 14509,'0'39'4068,"20"-19"-2466,0 1 416,0 18-353,0 1-448,-1-1-576,1-19-353,21 20-256,-21-20-224,-1 0-417,1-1-768,-20-19-1313,0 0-2756</inkml:trace>
  <inkml:trace contextRef="#ctx0" brushRef="#br2" timeOffset="346569.8226">12729 10733 17936,'19'0'2050,"-19"-20"-576,20 20 800,20-19-769,-1 19-319,2 0-706,-1-20-384,-1 20-224,1 0-737,-1 0-897,-19 20-1889,0-20-7752</inkml:trace>
  <inkml:trace contextRef="#ctx0" brushRef="#br2" timeOffset="347239.8609">13304 10674 14541,'0'-40'1762,"0"40"-1057,-20 0 544,1 0 160,-1 0-64,-20 0-384,21 19-256,-21 2-96,19-1-1,21-1-256,0 1-159,21 0-1,-1 20-32,39-20-96,-19-1 32,19-19-96,0 20 0,-18 0 0,-21 0-160,0-20 32,-20 20 64,0-20-64,-20 19 32,-20-19-65,19 0-319,-18 0-321,19 0-288,0 0-929,0 0-1889,20 0-10059</inkml:trace>
  <inkml:trace contextRef="#ctx0" brushRef="#br2" timeOffset="347560.8793">13523 10832 19346,'39'0'1826,"-19"-19"-1698,0 19 897,0-20-545,19 0-96,-18 20-191,-1-20-193,-20 0 32,0 0-64,0 20-64,0-19 64,-20 19-1,-1 0 1,1 19-32,-19 1 64,19 0 32,0 0 97,1 0 63,19 19 0,0 1-32,0-20-64,39 0 0,-19 20 0,19-40-96,2 20-96,-1-20-384,19 0-193,-39 0-736,19-20-1218,-19-1-2017</inkml:trace>
  <inkml:trace contextRef="#ctx0" brushRef="#br2" timeOffset="347760.8907">13821 10574 15566,'19'0'4452,"-19"0"-3555,0 21 320,0-2 193,0 20 31,0-18-384,0 18-448,20 1-513,-20 0 0,20-1-384,19 1-353,2-20-672,-21-20-961,19 20-2467,1-20-12203</inkml:trace>
  <inkml:trace contextRef="#ctx0" brushRef="#br2" timeOffset="348024.9058">14258 10931 15726,'19'21'2915,"-19"-21"-1057,0-21 416,0 2-1121,0-1-288,0-20-353,-19 1-95,-1-1-385,0 0 32,0 1-32,-20-2-32,20-17 0,0 17-32,0 2 32,20-1-96,20 20 128,0 0-160,19 1 64,2 19-96,18 0-289,-19 19-608,-20 1-1025,0 20-1890,-1-20-7591</inkml:trace>
  <inkml:trace contextRef="#ctx0" brushRef="#br2" timeOffset="348209.9164">14118 10713 14157,'-39'20'6374,"39"-20"-4997,19 0-128,1 0 129,20-20-738,0 20-544,0 0-160,-1 0-512,1 0-1058,-20 20-1729,0-20-2210</inkml:trace>
  <inkml:trace contextRef="#ctx0" brushRef="#br0" timeOffset="413808.6685">696 12599 6117,'-19'-19'769,"19"-1"160,-20 0-449,20 20 481,-20 0 481,20-20-385,0 20-225,0-20 193,0 20 64,-20 0-320,20 0-352,0 0 351,-19 20 225,38 0 0,-19 0-128,20 40-224,-20-21 63,20 0-95,-20 21-321,20-20-64,-20 20 33,19-20 63,-19-21-64,20 21-128,-20-21 96,0 2-63,0-21 95,0 0 0,20 20 32,-20-20-63,-20 0 31,0 0-192,20-20-64,-19-20 32,-1 0-128,0-19 96,0-21-192,1 0-1,-1 2 97,20-2 96,0 20 0,0 0-32,20 41 64,-1-1 64,-19 1-32,20 19 161,20 19-65,-21 20-64,21 2 64,1 38-128,-2-20 32,1 21-32,-1-20-32,-19 19-192,20-39 448,-21 0-352,1-1-224,-20-19-321,21-1-384,-1-19-832,-20 21-738,20-21-288,-20 0-8231</inkml:trace>
  <inkml:trace contextRef="#ctx0" brushRef="#br0" timeOffset="413999.6794">856 12877 16399,'-40'0'2082,"20"-19"-1153,20 19 64,0 0 865,0-20-705,0 20-481,40-20-447,-20 0-258,19 0-127,1 20-480,-1-20-770,2 20-1504,-1 0-2756</inkml:trace>
  <inkml:trace contextRef="#ctx0" brushRef="#br0" timeOffset="414374.7008">1193 12480 16944,'0'-39'2017,"0"39"-799,-20 0-610,20 0 930,0 0-289,0 0 64,20 20-800,-20 19-97,20 1-128,0 19-224,-1-18 32,2-2-96,-1 1-192,20-1-384,-21 1-225,21-20-480,-20 20-481,19-21-1249,-19 2-1857</inkml:trace>
  <inkml:trace contextRef="#ctx0" brushRef="#br0" timeOffset="414694.7191">1709 12640 16944,'0'-20'608,"-20"20"33,1 0 640,-21 0 417,1 20-385,-1-1-288,-1 1-609,22-1-320,-1 2-192,20-1 160,20-1 0,19 1-32,2 0 0,18 0-160,-19 20 64,19-21 0,0 2 64,-38-2 64,19 1-32,-40 0 32,0-1-96,0 2-192,-20-1-353,0-20-544,-1 0-736,21 0-834,-19 0-2242</inkml:trace>
  <inkml:trace contextRef="#ctx0" brushRef="#br0" timeOffset="414952.7339">1948 12838 15630,'19'0'1634,"1"20"-257,-20-1 801,0 2-416,0-2-865,0 21-353,20 0 97,0-40-257,-1 20-320,2-20 32,19 0-32,-20-20-128,19-1 32,-39 2-128,20-1-160,-20-19 160,-20 18-225,0-18-576,-19 19 65,19 0 383,-21 20-127,2 0-706,19 0-1280,-19 20-4581</inkml:trace>
  <inkml:trace contextRef="#ctx0" brushRef="#br0" timeOffset="415337.7559">1055 13334 22421,'-81'20'1057,"81"-20"-993,-19 0 769,38-20 608,22 20-192,18-20-608,20 1-449,20-1 0,41-1-128,19 2 0,-1 19-192,2-20-96,-22 20-128,1 0-225,-20 0 97,-19 0 95,-41 0-63,1 0 127,-21 20-223,1-20-289,-40 0-96,19 0-993,-19 0-1761,0 0-9225</inkml:trace>
  <inkml:trace contextRef="#ctx0" brushRef="#br0" timeOffset="415539.7675">2523 12659 25271,'-20'0'129,"1"0"-226,-1-19-447,20 19 96,0 0-706,0 0-1632,20 19-2627</inkml:trace>
  <inkml:trace contextRef="#ctx0" brushRef="#br0" timeOffset="415705.777">2682 12858 20435,'20'59'2146,"-20"-39"-1922,0-20 257,0 20-1,0-20-416,0 0-608,0 0-1410,0 0-3075</inkml:trace>
  <inkml:trace contextRef="#ctx0" brushRef="#br1" timeOffset="469633.8615">3496 12719 6117,'0'0'2467,"0"0"-161,0 0 32,-19 0 96,19 0-672,0 0-961,0 0-193,0 0 289,0 0-96,19 0-32,-19 0-161,20 0-159,0 0-97,-20-21-160,20 2 0,-1-1-96,1 1 33,-20-1-97,0-1 0,0 2-64,0-1-32,0 0-1,-20 0 33,1 20-128,-1 0 64,0 0 32,0 0 64,1 20 0,-1 0 64,0 19 160,0 2-63,1-2 63,-2 21-32,21-1-64,0-19-128,0 20 64,21-41-32,-2 21 32,21-21-416,-1 2-161,-19-1-512,20-20-448,-1 0-1185,1 0-1570</inkml:trace>
  <inkml:trace contextRef="#ctx0" brushRef="#br1" timeOffset="470132.89">3893 12778 1473,'21'-20'4869,"-1"1"-4869,-20 19 224,19-20 2178,-19-1-192,0 21-993,20-19 161,-20 19-1,0-20 32,0 20 225,0 0-193,0-19-320,0 19-512,-20 0-129,20 0 65,-19 19-65,-1-19-128,-1 39 1,1-18-65,20 18-64,-20-19-96,20 20 1,0-20-1,20 0 0,0-1-96,1-19 64,-1 0-32,-1 0-96,1 0-64,20-19-64,-21-1 96,-19 0-161,20 0 161,-20 0-64,0 0 224,0 20-96,0-19 32,0 19 96,0 0-95,0 0-33,-20 0 64,20 19-64,20 1-32,-20 20-289,20-20-480,0 0-512,0-1-512,-1-19-962,21 21-1858</inkml:trace>
  <inkml:trace contextRef="#ctx0" brushRef="#br1" timeOffset="470400.9054">4330 12659 12587,'0'-39'2499,"-20"39"-898,20 0 193,-19 0 96,-1 20-353,0-20-800,20 39-353,0-20-127,0 22-193,20-22 160,0 1-192,19 20 128,1-40-160,-1 20 128,-19 0-96,1-20 0,-1 19 64,-20 2-128,-20-21-128,-1 19-320,1 1-481,0 0-737,1-20-960,-1 0-2499</inkml:trace>
  <inkml:trace contextRef="#ctx0" brushRef="#br1" timeOffset="470733.9244">4529 12698 15566,'39'0'1890,"-19"0"-481,-20 0 97,20 0-257,0 21-512,-20-1-321,20-1-224,-1-19-32,1 0-64,-20 0-31,21 0-130,-1 0-383,0-19 416,-1 19-160,21-20 32,-20 20 192,-1 0-32,1 0 0,20 20 96,-21 19 160,22 1 0,-1 0 1,-21 0-65,21 19 608,-20 1-127,-20-1-160,0 1-257,0-1-160,0-19-64,-20 20-128,0-21-545,-19-19-608,19 20-1858,-21-21-4484</inkml:trace>
  <inkml:trace contextRef="#ctx0" brushRef="#br1" timeOffset="471299.9568">5800 12520 16335,'-20'-59'416,"20"18"1058,-20 22-577,20-1 512,0 20 32,0 0-928,0 0 288,0 20 159,0 20-415,20 19-161,0-19-127,0 19-161,19 1-64,-19 0-224,19-1-641,-19-19-545,0 0-1184,0-21-2114</inkml:trace>
  <inkml:trace contextRef="#ctx0" brushRef="#br1" timeOffset="471659.9774">5660 12739 18129,'0'-20'1569,"20"-1"-416,-20-18-32,40 20 353,0-22-385,0 22-321,19-1-447,20 0-225,-20 20-64,2 0 32,-2 0-64,1 20-32,-1 0 0,-20 20 32,-18-20-32,-1 19 128,0 1-128,0-20 64,-20-1-64,19-19 96,-19 20-192,20-40-128,0 20-193,0-19-416,-20-1 449,19-20-97,-19 20 129,-19 1 32,19-1-1,-20 20-31,-20-21 64,1 21 384,-1 0-32,0 0-32,0 0-545,20 21-1825,1-1-3395</inkml:trace>
  <inkml:trace contextRef="#ctx0" brushRef="#br1" timeOffset="472537.0275">7070 12381 14509,'0'-39'2242,"0"18"-448,0 21-705,0 0 96,0 0-96,0 21-320,20-1-257,-20 19-159,20 1-129,0 19-96,0-19-128,19 19 32,-19-18-352,0-2-545,19-20-576,-19 22-1090,0-2-1056,21-19-7143</inkml:trace>
  <inkml:trace contextRef="#ctx0" brushRef="#br1" timeOffset="472905.0486">7527 12540 14830,'0'0'1505,"-20"0"-1025,20 20 577,-20-20-96,20 20-416,-20-20-161,0 19-192,20 2-63,-19-1 63,19-20-32,-20 19 64,20-19-224,0 20 192,0-20 32,20 0 97,-20 0-193,19 0 512,-19 0-255,20 0-161,20 0-224,-20 0-128,-1 0-353,1 0-415,21 0-514,-21 19-896,-1-19-1730,21 0-8744</inkml:trace>
  <inkml:trace contextRef="#ctx0" brushRef="#br1" timeOffset="473500.0826">7824 12640 14125,'20'0'1858,"1"0"-769,-21 0 512,20-20-95,-1 20-674,1 0-415,20 0-193,-21 0-96,1 0-64,0-21 96,0 21-96,0-19-64,-20-1 0,19 0-64,-19 20-128,-19-20 96,-1 20 128,0 0-64,-20 0 128,21 20 64,-21 0 65,20 0-65,1-1 64,-1 22 224,20-22-95,-21 20 95,21-18-96,21 18-127,18-39 159,-19 20-128,39-20-128,-19 0-64,19 0 0,2 0 1,-2-20-65,0 1 64,1-1-96,-21-1 0,2-18-97,-21 20 1,-1-22 32,-19 22 32,0-1 32,-19-20-32,-1 20 32,-1 20 160,-19-20-64,21 20 128,-21 0 1,20 0-97,-19 20 32,39 0-96,-20 0 32,20 0-64,20 19 32,0-18-64,19 18-64,1-19-160,-1-1-353,2 2-224,18-1-672,-19-20-1058,19 0-1633,-19 0-8360</inkml:trace>
  <inkml:trace contextRef="#ctx0" brushRef="#br1" timeOffset="473861.1033">8699 12540 14733,'19'40'1314,"1"-21"127,0 22 257,0 17-321,-20-17-352,19 18-481,1 1 1,20-20-385,-21-1 0,1 0-32,-20-18-96,20-21 65,-20 0-226,0 0-223,-20-21 32,0-18-1,1 0-191,-21-1-321,20-20 193,1 1 191,-1-1 289,20 1 224,0 19-224,20 0 576,-1 20 1,21 20-129,-20 0-128,19 0 96,-19 20-95,1 0 95,-21 19-32,-21 2-96,1-22-32,0 20-96,-19-18-320,19-1-609,0-20-1537,1 0-3460</inkml:trace>
  <inkml:trace contextRef="#ctx0" brushRef="#br1" timeOffset="474569.1438">9889 12500 15182,'0'-39'1537,"0"-2"-928,0 22 608,-20 19 321,1 0-417,-1 0-257,-20 0-319,1 19 63,19 2-415,0-1-1,-1 19 0,21-19 0,21 0-64,19 0-128,-1 19 96,21-18-96,-21-1 0,21-20 64,-20 19-31,-20 1-33,0-20 160,-20 19 32,-20 2-96,0-1 0,-1-20-288,-18 19 416,-1-19-512,20 20-353,1-20-608,-1 0-897,20 0-1794,0 0-4740</inkml:trace>
  <inkml:trace contextRef="#ctx0" brushRef="#br1" timeOffset="474776.1556">10108 12560 18097,'79'0'1569,"-59"20"-640,-1-20 352,2 19-672,-21 2-161,0-1-288,0-1-320,0-19-512,-21 20-834,21-20-1857,0 0-3812</inkml:trace>
  <inkml:trace contextRef="#ctx0" brushRef="#br1" timeOffset="474960.1661">10088 12441 15374,'0'0'993,"-20"-21"-801,20 21-832,0 0-289,0-19-1217,20 19-3716</inkml:trace>
  <inkml:trace contextRef="#ctx0" brushRef="#br1" timeOffset="475143.1766">10307 12401 14189,'59'0'2530,"-20"19"-320,1-19-32,0 21-864,-20-1-129,20 19-128,-40 1-352,0 0-321,0 0-416,0-1 480,0 0-320,-20 2-64,20-22-64,20 1 32,-20 0-64,0-20-64,20 0-288,0 0-353,-20 0-288,19 0-768,1-20-1218,-20 0-2466</inkml:trace>
  <inkml:trace contextRef="#ctx0" brushRef="#br1" timeOffset="475496.1968">10505 12620 17616,'-40'0'2306,"0"0"-1313,40 0 481,-20 0-642,20 0 258,0 0-418,20 0-223,20 0-289,0 0-96,0 0-160,0 0-257,-1 0-191,1 0-257,19 0-224,-39 0 128,20 0 449,0 0 256,-20-21 96,19 21 64,-19-19 32,0-1-129,-20 0 450,20 20-161,-20-20 0,0 0 32,0 20 161,0-20-161,-20 20-96,0 0 224,0 0 64,0 0-127,1 20 223,-21 0-256,20 20-128,20-1 65,-21-18-193,21 18 0,0 0-193,21-18-383,-1-1-161,0-1-448,19-19-833,1 0-1473,0-19-4709</inkml:trace>
  <inkml:trace contextRef="#ctx0" brushRef="#br1" timeOffset="475734.2104">11101 12520 14029,'20'-40'1954,"-20"21"-641,0 19 737,-20 19-577,0-19-192,0 20-448,20 0-545,0 20-288,0-20 0,20-1-32,0 2 0,39 18 64,-19-19-128,19-1 128,1 22-64,-20-22 64,-20 1 97,-1 0-97,-19-20 64,-19 20-353,-1-20-671,0 20-834,-19-20-1569,-2 0-9289</inkml:trace>
  <inkml:trace contextRef="#ctx0" brushRef="#br1" timeOffset="476536.2563">12153 12560 12075,'-20'-20'1666,"1"20"415,19 0-415,0 0 224,0 0-96,0 20-545,0 19-192,19-18-224,1 18-161,0 0-255,19-18-97,-19-1 0,20-20-160,-1 0-96,-19-20-64,21-1-384,-22-18-321,1 0-320,-20 18-448,0-18-673,0 19-833,0 0-1217,0 0-5797</inkml:trace>
  <inkml:trace contextRef="#ctx0" brushRef="#br1" timeOffset="476874.2756">12451 12659 11114,'59'99'3651,"-19"-39"-1697,-1-20 224,2 0-896,-2-1-450,1-19-319,-20-1 31,-1 2-159,-19-21 287,0 0-415,0 0-97,-19-21-160,-1-18 32,0 19-64,0-20-96,1-19-129,-21-1-319,40 0 384,-21 2 192,21-2 0,21 20 96,-1 20-96,19 0 96,-19 0-192,20 20 32,-21 0 128,21 20-32,-40 0-96,20 20 192,-20-20-128,-20 20 0,0-20 64,0-1-192,-19 1-385,19-20-736,0 19-1121,1-19-1185,-1-19-9001</inkml:trace>
  <inkml:trace contextRef="#ctx0" brushRef="#br1" timeOffset="477084.2876">12987 12599 19922,'59'0'1634,"-19"0"-1410,-21 0 160,1 0-31,1 21-225,-1-21-192,0 0-224,19 0-673,-19 0-1089,0 0-1249,19-21-9674</inkml:trace>
  <inkml:trace contextRef="#ctx0" brushRef="#br1" timeOffset="477267.2981">13483 12342 18673,'0'20'2242,"0"-1"-1345,20 20 288,-20-18 129,0 18-322,0 1-639,20-20-257,-20 20-192,20 0-321,-1-1-479,1-19-866,0-1-1505,0 2-3363</inkml:trace>
  <inkml:trace contextRef="#ctx0" brushRef="#br1" timeOffset="477621.3183">13383 12599 16944,'-19'-19'1953,"19"-1"-928,0 0 577,19 0-193,22-20-544,-1 21-545,19-1-224,0-1-192,-19 21-352,20 21-513,-40-21-544,19 20-449,-39-1 96,20 1 897,0 0 769,-20 0 640,20 20 866,-20-21 255,0 2-64,20 18-351,-20-39-258,19 20-95,-19-20-449,40 0-95,-20 0-193,20-20 32,-20-19-192,0 18-96,0-18 96,-20 19-97,0 0 33,-40 0-192,-1 20 256,2 0 64,-1 0-289,1 0-672,-1 20-1056,20-20-1571,20 20-5957</inkml:trace>
  <inkml:trace contextRef="#ctx0" brushRef="#br1" timeOffset="477819.3297">14218 12599 19730,'40'0'2018,"-21"0"-1377,1-19-97,20 19-223,-20-20-129,19 20-256,-19-20-481,21 20-1024,-22 0-1730,1 20-11499</inkml:trace>
  <inkml:trace contextRef="#ctx0" brushRef="#br1" timeOffset="478538.3708">14893 12500 14926,'-60'-20'1249,"41"20"-480,-21-19 416,0 19 320,20 19-64,-20 1-448,20 0-192,0 20-224,1-20-97,19 20-192,19-20-127,1-20-65,20 0 32,0 0-128,0-20 64,0-1-256,-1 2-97,1-21-31,-21-20-256,1 0 191,-40 2 97,1-2-96,-1 20-129,0 0 321,0 20 256,1 1 160,19-1 32,0 20 257,0 0-225,0 0-32,0 20 385,19-1-64,1 21-321,0 0-128,19 20 0,-19-1-96,20-19-192,0-1-256,-20 1-449,20-20-609,-1 0-1152,1 19-1826,-1-18-9898</inkml:trace>
  <inkml:trace contextRef="#ctx0" brushRef="#br1" timeOffset="478906.3918">15468 12420 17392,'-39'21'1954,"-1"-1"-1025,20-1 576,1 1-256,-1 0-32,0 0-736,0 0-225,0 19-224,20-18 0,20 18-32,0-39 64,20 0-224,-1 0-32,1-19-192,-21 19-65,21-20 1,-20-20 256,-20 20-97,21 0 193,-21 0 192,0 0-64,0 20-32,0-20 64,0 40 32,0-20-31,0 20 95,0 0-353,0 0 1,19 0-288,1-20-321,0 0-864,0 0-449,19 0-225,-39-20-2017,20 0-6854</inkml:trace>
  <inkml:trace contextRef="#ctx0" brushRef="#br1" timeOffset="479106.4033">15588 12262 11787,'0'-20'4740,"0"20"-2338,0 20-416,20 0-288,-1 40-545,1-21-544,0 21-289,19-21-288,-19 1-32,0-20-416,21 0-674,-2-20-1024,-19 20-1697,20-20-9962</inkml:trace>
  <inkml:trace contextRef="#ctx0" brushRef="#br1" timeOffset="479289.4137">15508 12441 18193,'0'0'2562,"0"0"-1633,0 0 224,40-21-128,0 21-576,-1 0-321,1 21-160,-1-21-97,21 0-287,0 0-641,0 0-673,-1 20-832,-20-20-353,22-20-4324</inkml:trace>
  <inkml:trace contextRef="#ctx0" brushRef="#br1" timeOffset="479565.4295">16183 12401 15951,'0'0'2434,"20"0"-1057,-20 0 513,20-20-449,0 20-480,-1-19-384,1 19-257,1-20-192,19-1-96,-21 21 160,-19-19-192,0-1 129,0 20-97,0-20 96,-19 20-160,-21 0 64,-1 20-96,2 0-1378,-1 20 2820,1-20-1282,19 19 0,0 1 0,20-1 0,0-19 64,0 0-160,20 0 32,19-20 32,1 20-288,19 0-128,2-20-385,-2 0-768,0 0-1987,-19 0-4932</inkml:trace>
  <inkml:trace contextRef="#ctx0" brushRef="#br1" timeOffset="481484.5393">17573 12500 2562,'0'-20'4004,"0"20"-3428,-20-19-512,20-1 129,0-1 928,-20 2-96,20 19-353,0-20-255,-20 20 31,20 0-96,0 0-31,0 0 31,0 0 128,-19 0 161,19 0 672,0 0 257,-20 0-353,20 0 0,-20 0-192,0 20-128,1 20-96,-1-1-193,0-19-223,20 0-97,0 20-32,-21-20 0,21 20-63,21-40-129,-1 20 0,0-20 32,19-20-32,1-1-192,-21 2-97,21-21 193,-20-20-160,-1 0 192,-19-18-64,-19-2-64,-1 20-32,-20 0 128,21 21 96,-21 0 160,20 18 128,1 2 129,-1-1 128,20 20-65,-20 0-288,20 20-192,20-1 96,-20 22 225,39-2-289,-19 1 96,20 19-128,-1-19-32,20 19-32,-18-18 0,-1-22-96,-1 20-96,1-18-865,-20-1 256,-20-20-416,0 0-769,0 0-800,0 19-1475,-20-19-8999</inkml:trace>
  <inkml:trace contextRef="#ctx0" brushRef="#br1" timeOffset="481919.5642">18030 12362 15822,'-20'-20'1730,"0"20"-801,20 20-32,0-1 736,20 1-159,-20 20-513,20-20-321,-1-1-191,1 1-257,0 0 0,20-20-128,0 0 0,0 0 96,-1 0-192,1-20 64,-1 0-192,-19-40 32,-20 21-96,0 0-160,-20 18-161,1 2 161,-1-1-353,0 20-640,0-20-994,20 20-607,-19 0-3428</inkml:trace>
  <inkml:trace contextRef="#ctx0" brushRef="#br1" timeOffset="483461.6524">18566 12461 12972,'0'19'1761,"19"1"-672,-19-20 641,20 20 384,-20-20-608,0 0-546,20 0-159,-20 0-128,0-20-225,0 0-63,0 1 63,-20-1-224,20-20-128,-20 1 0,20-21-96,0 40-64,0-20 64,20 20-32,0 0-96,0 20-96,0 20-353,0 0-255,0 0-642,0 20-960,20-21-1730,-21 22-11209</inkml:trace>
  <inkml:trace contextRef="#ctx0" brushRef="#br1" timeOffset="483653.6634">18863 12381 14637,'0'0'1986,"0"0"-1121,20 0 1089,0 20-160,-20-1-545,20-19-480,1 21-289,-2-1-416,1-20 64,0 19-288,0 1-224,-1 0-577,1-20-673,0 20-1857,-20-20-1890</inkml:trace>
  <inkml:trace contextRef="#ctx0" brushRef="#br1" timeOffset="483837.6739">18883 12262 13132,'-20'-60'1986,"20"41"-289,0-1-1088,0-1 288,20 21-321,0-19-608,0 19-416,1 19-1090,-2-19-1248,1 0-4069</inkml:trace>
  <inkml:trace contextRef="#ctx0" brushRef="#br1" timeOffset="484054.6863">19141 12401 15470,'20'60'1698,"0"-60"-545,-20 19 769,21 1-353,-1-20-480,-1 20-32,-19-20-544,20 0-33,-20 0-31,0 0-289,0 0 32,0-20-192,0 0 0,0-19 0,0 18 0,20-18-96,-20 0 96,39 39-32,-19 0-96,0 20 0,0-1-33,-1 1-543,1 20-385,0-20-705,0-1-1281,1-19-1762</inkml:trace>
  <inkml:trace contextRef="#ctx0" brushRef="#br1" timeOffset="484489.7112">19758 12342 13901,'39'-60'2370,"-39"60"-1537,0-20 352,-20 0 929,1 40-545,-1-20-576,-21 40-64,21-21-224,-19 41-225,19-21-256,20-18-224,0-1 32,20-1-64,-20-19-64,20 20-160,-1-20-160,1 0 63,21-20-63,-21 20-64,-1-39 159,-19 18 257,0 2 32,0-1 192,0 20 161,0 20-129,0-1 32,0 2 32,0 18-64,20-19 65,0 20 31,0 0-192,19 0 0,1-1-64,-21 21 32,21-21-32,-40-19 0,21 20-32,-42-20-96,21 0-64,-40-1-256,21-19-225,-21 21-320,1-21-672,-1-21-1346,1 21-2498</inkml:trace>
  <inkml:trace contextRef="#ctx0" brushRef="#br1" timeOffset="485011.741">20471 12302 13356,'0'-40'2082,"0"20"-769,0 20 769,-19 0-192,19 0-449,-20 20-576,0 0-192,0 19 32,1 2-193,-1-2-63,20-20-225,0 22-96,20-41-64,-20 19-32,19 1 0,1-20-32,0 20-192,19-20-129,-19-20 97,0 0-160,1-19 256,-1-1-225,-1 1 33,-19-2 64,0 2 160,0 19 64,0 20 160,-19 0 32,19 0-32,0 20 160,0 0 97,0-1-33,0 2-160,0 18-192,19-19 0,1-1-192,0 2-288,0-21-257,0 0-608,-1 0-897,1 0-1570,0 0-7110</inkml:trace>
  <inkml:trace contextRef="#ctx0" brushRef="#br1" timeOffset="485300.7576">20730 12242 20018,'19'60'993,"-19"-41"-288,0 22 512,0-22 32,0 1-256,0-1-512,0-19-225,20 21-96,-20-21-64,0 0 0,0-21-96,21 2-128,-1-1 64,0 1-64,-1-1 96,21 20 32,-20 0 0,-1 0 0,1 0 0,0 20 128,0-1-96,-20 1-64,19 20-288,1-40-609,1 20-961,-1-1-2242,0 1-11210</inkml:trace>
  <inkml:trace contextRef="#ctx0" brushRef="#br1" timeOffset="486299.8147">3417 13553 14990,'-19'20'1665,"-2"-20"-448,21 0-288,0 0 609,0 19-257,0 1-480,21-1-385,-21 22 65,19 19-225,1-21-160,0 0 0,0 2-96,-1-22-480,1 20-706,0-18-767,0-1-1090,-20-1-2659</inkml:trace>
  <inkml:trace contextRef="#ctx0" brushRef="#br1" timeOffset="486513.827">3398 13989 15919,'-41'21'1921,"41"-2"-1536,0-19 1248,0 0 65,20 0-513,1 0-384,18 0-129,20-19-447,-19 19-33,19-21-128,2 21-288,-22 0-289,1-20-768,-1 20-481,1 0-992,-20-19-1538</inkml:trace>
  <inkml:trace contextRef="#ctx0" brushRef="#br1" timeOffset="486713.8384">3357 13631 17584,'-40'21'993,"21"-21"-1121,19 0 1025,0-21 544,19 21-864,21-19-481,1-1-96,-2 1-609,1 19-448,19-20-736,-20 20-1314,1 0-3396</inkml:trace>
  <inkml:trace contextRef="#ctx0" brushRef="#br1" timeOffset="487000.8548">3814 13672 14317,'20'79'1602,"-1"-39"415,1 0-127,21-1-288,-21 0-225,-1-18-448,1-1-320,0-1-225,-20-19-96,20 0-192,-20 0 0,0 20 65,19-20-161,-19-20 64,0 20-161,0 0 33,20-19-160,-20-1 128,20-1-64,0 21 32,0-19 96,-1 19-64,1 0-353,21 19-448,-22-19-416,21 21-1505,-20-1-2115</inkml:trace>
  <inkml:trace contextRef="#ctx0" brushRef="#br1" timeOffset="487703.895">4807 13771 15246,'-20'0'384,"20"20"353,-39-20 96,19 19 608,0 2-96,-1-1-576,1-1-417,1 1-63,19-1-1,19 2 0,1-1-63,1-20-1,19 19-128,-1 1 96,1-20-96,-1 21-64,-19-2 160,0 1-32,-1 0 33,-19-1-33,0 2-192,-19-1 96,-1-20-513,0 19-351,20 1-674,-20-20-1184,20 0-1186,0-20-10249</inkml:trace>
  <inkml:trace contextRef="#ctx0" brushRef="#br1" timeOffset="488036.9141">5006 13909 16719,'39'21'1474,"-19"-21"-1250,0 0 705,-1 0 160,1-21-481,0 2-447,-20-1-1,20 1-64,-20 19 64,0-20-160,-20 20 64,0-21 0,0 21-96,1 21 128,-1-21 0,0 20 64,0-1 161,1 20-1,-1-18-96,20 18 32,0 2-127,0-22 31,0 1-64,39 0-64,-19-20-160,20 19-385,-1-19-480,1-19-608,-1-1-1186,2 0-1825</inkml:trace>
  <inkml:trace contextRef="#ctx0" brushRef="#br1" timeOffset="488355.9323">5303 13831 15342,'20'59'1986,"0"-19"-929,0-20 769,-20-1-321,19 1-576,-19 1-320,20-21-1,-20 0-95,0 0-225,0-21-96,0 1-160,0 1 32,-20-1-64,20-1 64,0-18-96,0 20-96,0-22 160,0 2-192,0 19-192,0 1-1,20 19-95,-20 0-289,20 19-544,19 1-961,-19-20-1089,1 20-6214</inkml:trace>
  <inkml:trace contextRef="#ctx0" brushRef="#br1" timeOffset="488607.9467">5680 13493 15630,'0'-39'2210,"0"39"-864,0 0-1,20 0-96,0 19-96,-1 1-224,2 19-160,-1 21-289,-20 20-223,20-1-225,0-20-32,-1 1-129,21 0-127,-20-21-288,-1-19-609,21 1-577,-40-21-961,0 0-2017</inkml:trace>
  <inkml:trace contextRef="#ctx0" brushRef="#br1" timeOffset="488822.959">5739 13791 10313,'0'-20'7912,"0"20"-6823,21 0 608,-1-20 97,20 20-449,-1 0-288,20 0-288,-19 0-545,-1 20-64,22 0-95,-22-1-130,1 2-63,0-21-192,-1 20-545,-19-1-576,19-19-705,-39 0-2274</inkml:trace>
  <inkml:trace contextRef="#ctx0" brushRef="#br1" timeOffset="489020.9704">6058 13573 17904,'-20'0'1762,"0"0"-1730,20 0 0,0 0-96,20 0-833,0 0-2242</inkml:trace>
  <inkml:trace contextRef="#ctx0" brushRef="#br1" timeOffset="489559.0011">6693 13751 13388,'-40'0'2274,"21"0"-1217,-1 0 609,0 0 32,-20 20-161,20 19-352,0 2-224,20-2-320,0 1-193,0-20-160,20-1-31,20 1-161,0-20 128,-1-20-192,1 1-192,-20-1 32,-1-1-129,1-18-31,-20 20-320,-20-1-193,1-1-96,-1 2-384,0-1-961,0 0-545,1 20-2818</inkml:trace>
  <inkml:trace contextRef="#ctx0" brushRef="#br1" timeOffset="489830.0166">6673 13672 15310,'40'60'1954,"-21"-21"-289,1-19 353,0-1-576,0 2-257,1-21-481,-21 20-255,19-20-225,-19 0-160,0 19-32,20-19 128,-20 0-160,20-19 0,0-1 0,-20-1 0,19 2 0,1-1-32,0 20-32,0-20 96,19 20-96,-19 20 96,20-20-192,-20 39-929,20-18-769,0-1-1665,-1-1-6791</inkml:trace>
  <inkml:trace contextRef="#ctx0" brushRef="#br1" timeOffset="497507.4558">7885 13851 3138,'-20'-20'2307,"20"20"-161,0-21 96,-21 2-320,21 19 64,0-20-481,0 0-192,-20 1 0,20-2 65,-20 1-289,20 1-64,-19 19-257,19 0-191,-20 0-65,0 39 1,20-18-97,-20 18-31,1 0 31,19 2-160,0-2-63,0 1-97,19-20 0,1-20 64,20 0-96,-21 0 0,21 0 0,1-41 0,-22 22-192,1-1 64,0-19-1506,-20 18 2756,0 2-1347,0-21 33,-20 21 32,0 19-64,1 0-64,-22 0-161,21 0-223,20 0-321,-20 19-352,20-19-513,0 20-448,20-20-705,0 0-3779</inkml:trace>
  <inkml:trace contextRef="#ctx0" brushRef="#br1" timeOffset="497750.4697">8043 13810 11915,'20'21'2434,"-20"-1"-1025,19-20 385,-19 19 416,0-19-608,0 0-609,0 0-193,0-19-255,-19-1-97,19-1-127,0 2-193,-20-1-96,20-19-128,20 18-193,-20 1-191,19 1-97,1-1-608,21 20-833,-2-21-1409,1 21-9513</inkml:trace>
  <inkml:trace contextRef="#ctx0" brushRef="#br1" timeOffset="498456.51">8738 13493 10409,'-20'-39'3171,"20"18"-993,-19 21 97,19-20-290,-20 20-928,20 20 0,0 1-96,0-2-96,20 21-448,-1 20-129,1-21-128,0 21-160,19-21 64,-19 1-288,20-20-481,-21 0-544,1-1-417,0-19-1441,1 0-2434</inkml:trace>
  <inkml:trace contextRef="#ctx0" brushRef="#br1" timeOffset="498730.5257">8638 13553 14541,'-20'-80'2050,"20"40"-448,0-19 576,41 19-64,-21 20-737,39 1-544,-19-1-321,19 20-255,0 20-65,2 19-64,-2 21-96,0-21 0,-19 41-64,-1-20-32,-19-2-32,1 2 96,-21-19-224,0 18 31,-21-40-191,-18 22-64,19-22-97,-20 1-480,21-1-128,-1 2-32,-20-21-641,40 0-1281,-20-21-2626</inkml:trace>
  <inkml:trace contextRef="#ctx0" brushRef="#br1" timeOffset="499131.5487">9254 13732 15534,'40'19'1634,"-1"-19"-417,-19 0 96,20 0-448,-20-19-256,20 19-97,-20-21-288,20 1 32,-21 20-31,-19-19-33,20-1-96,-20-1 0,0 21-32,-20-19-32,1 19-32,-1 19 0,-20 2 64,0-1 32,0-1 64,20 22 33,0-22-33,1 21-32,19 0-128,0-20 0,0 19 0,39-20 0,-19-19-256,20 0-65,0 0-191,20 0-737,-21-19-1057,1-1-1218,-1 1-6790</inkml:trace>
  <inkml:trace contextRef="#ctx0" brushRef="#br1" timeOffset="499404.5643">9671 13295 18001,'0'0'2466,"0"0"-1217,0 19 256,0 1-63,19 0-385,-19 20-224,0 20-129,21-1-383,-21 1-161,20 19-128,0-40-32,19 21-353,1-40-95,-20 0-417,19-1-352,-19 2-609,0-21-1313,0 0-2242</inkml:trace>
  <inkml:trace contextRef="#ctx0" brushRef="#br1" timeOffset="499795.5866">10009 13691 17936,'40'20'1794,"-40"1"-1153,19-21 448,1 0-577,-20 0 1,20 0-193,0 0-192,-1 0-128,1 0 32,-20-21-128,20 1-96,-20 20 0,0-19 320,0-1-224,-20 20 128,20 0-64,-20-21 96,1 21 32,-1 0 96,0 21-128,0-1 96,1-1 129,19 1 95,0 20-96,0-20-160,0 19-96,19-18-32,21-1-32,-20-20-192,39 19-192,-20-19-289,2-19-288,-1-1-672,-1-1-898,1 21-1505,-1-39-8231</inkml:trace>
  <inkml:trace contextRef="#ctx0" brushRef="#br1" timeOffset="500022.5996">10465 13374 17040,'0'-20'2722,"0"0"-1441,20 40 161,-20 0-161,0 0-192,20 19-288,-20 21-417,20 0-352,0-21-32,0 21-256,19-21-257,-19-19-704,20 20-737,-21-40-1441,1 20-4164</inkml:trace>
  <inkml:trace contextRef="#ctx0" brushRef="#br1" timeOffset="500223.6111">10405 13573 16944,'0'19'1985,"20"-19"-1184,20 0 737,0 0-225,20 0-32,-1 20-192,0-20-288,20 0-481,-18 19-256,-2 2 0,1-1 0,-21-20-160,-19 19 0,0 1-320,1 1-225,-2-2 161,1-19-1698,-20 0-3075,20 0-10923</inkml:trace>
  <inkml:trace contextRef="#ctx0" brushRef="#br1" timeOffset="500423.6226">10902 13433 19058,'-20'0'576,"20"-20"-704,0 20-128,0-19-1154,20 19-1793</inkml:trace>
  <inkml:trace contextRef="#ctx0" brushRef="#br1" timeOffset="500978.6543">11458 13672 15598,'-20'-20'2210,"20"20"-1313,-20-21 577,0 21 31,1 21-320,-1-1-128,0-1-480,0 22-225,20-2-192,0-19-128,0-1-32,20 2 0,20-1 64,-21-20-160,21 0-128,-20-20-224,19-1-353,-19 2 224,0-21 1,-20 21-1,0-2-128,-20 1-384,0 1-224,1-1-64,-1-1-417,0 21-992,0-19-5734</inkml:trace>
  <inkml:trace contextRef="#ctx0" brushRef="#br1" timeOffset="501636.6919">11617 13573 16719,'20'39'2435,"0"1"-1218,-20-20 641,19 19-321,-19-18-256,20 18-608,0-19-321,-20-1-32,20 2-63,-1-1-129,-19-1-64,20-19 64,-20 0-32,20 0-32,-20-19-64,20-1-32,-20-1 0,21-18 32,-2 19 32,1-20-96,0 20 96,0 20-32,0 0 0,-1 0 0,21 0 0,-20 20-256,19 1-481,-19-2-480,21-19-865,-2 20-1826,-19 0-6341</inkml:trace>
  <inkml:trace contextRef="#ctx0" brushRef="#br1" timeOffset="504650.8643">4827 12599 4260,'0'0'1857,"0"0"65,-20 0 352,20 0-96,0-19-160,0 19-352,0 0-225,0 0-224,0 0 0,0 0-63,0 19-258,0-19-31,20 21-352,-20-21-193,19 20-192,-19-1-128,0 1 0,20-1-160,-20 2-481,20-21-576,-20 20-1121,0-20-1570,20 0-10569</inkml:trace>
  <inkml:trace contextRef="#ctx0" brushRef="#br1" timeOffset="509186.1237">13562 13473 11018,'-19'-60'641,"-21"21"1184,20-1 321,1 1-128,-21 19-32,20-1-609,-20 21-288,20 0-352,0 21-96,20 18-97,-20 1-63,20 19-161,0 1-96,20-1-256,0 1 128,0 0-512,-1-21-321,22 2-704,-1-22-705,-1 1-1826,1 0-10634</inkml:trace>
  <inkml:trace contextRef="#ctx0" brushRef="#br1" timeOffset="509468.1399">13722 13513 16367,'-20'-20'1537,"20"20"129,0 0-64,0 0 223,20 0-383,-1 0-546,1 20-703,0 20-65,20-20-224,-1-1-161,1 20-383,0-18-609,0-21-737,-20 20-1538,19-20-3586</inkml:trace>
  <inkml:trace contextRef="#ctx0" brushRef="#br1" timeOffset="509703.1533">14079 13493 17712,'0'0'1730,"-20"20"-641,20 20 448,-20-1-31,20 0-225,-20 21-640,1-19-417,19 18-128,-20-19-224,20-1-192,20-19-673,-20 20-417,19-20-864,-19-1-1858,20 1-10730</inkml:trace>
  <inkml:trace contextRef="#ctx0" brushRef="#br1" timeOffset="509930.1663">14357 13573 18865,'-20'39'1218,"0"1"-386,0-1 642,0-19-257,20 20-480,0 0-481,0-21-192,20-19 0,0 21-64,20-42 32,-1 21-160,-19-19-128,21-1-129,-22-19-63,-19 18-225,0 1-352,-19 1-128,-2-22-160,-19 41-129,20-19-383,-19 19-2051</inkml:trace>
  <inkml:trace contextRef="#ctx0" brushRef="#br1" timeOffset="510191.1812">14595 13672 17904,'0'39'2915,"0"-39"-2082,0 21 0,0-2 256,20-19-288,-1 20-545,1-20 0,0 0-288,20 0 192,-20 0-256,20-20-224,-20 1-321,0-2-128,-1 1-320,-19 1-1249,0-1-1185,-19-1-7880</inkml:trace>
  <inkml:trace contextRef="#ctx0" brushRef="#br1" timeOffset="510931.2236">15667 13631 11627,'0'-39'544,"0"20"1090,-20-1 512,0-1-96,1 2-65,-21-1-511,20 20-513,1 0-257,-2 39-31,1 2-96,0-2 63,20 21-95,0-21-449,0 21 0,20-21-128,21-18-32,-2-1-385,1-1-447,19-19-642,0 0-960,-19-19-1378,0-1-5797</inkml:trace>
  <inkml:trace contextRef="#ctx0" brushRef="#br1" timeOffset="511445.253">15608 13334 16431,'-20'-39'2114,"20"19"-1025,20 20 737,-20 20-161,19 19-576,1 1-288,0 19-320,0 1-225,19 0-256,1-1 96,-19 1-96,18-21 128,-19 1-96,20 0-32,-21-21-160,-19 2 0,20-1 32,-20-20-129,0 19-31,-20-19 64,20 0 32,0-19 96,0-1-129,0-20-31,0 20 128,20 0 96,0 1 128,0-2-128,-1 21 96,21-20 32,-19 20-64,18 0 64,1 0-32,-20 0-64,19 0 0,-19 0 129,0 0 127,0 0-224,-1-19 32,1-1-32,-20-1 32,21-18-32,-21 20 64,-21-1-64,21 20-32,-20-21 128,1 21-96,-1 0 32,20 21 32,-20-1-63,0-1 31,20 1-128,0 20 64,0-1-481,0-19-352,20 1-384,20-2-865,-1 1-1185,2-40-2434</inkml:trace>
  <inkml:trace contextRef="#ctx0" brushRef="#br1" timeOffset="511659.2652">16581 13553 16079,'0'-40'2979,"-21"20"-1154,1 20 65,0 0-352,1 20-449,-1-1-449,20 22-191,0-2-161,0 1-288,0-1 96,20-19-160,39 1-385,-18-2-159,18-19-385,0 0-384,1 0-1090,0-19-1440,-20-2-7080</inkml:trace>
  <inkml:trace contextRef="#ctx0" brushRef="#br1" timeOffset="511876.2776">16739 13295 10121,'-20'-41'9161,"0"41"-7271,20 0-769,0 0 512,0 21-95,0-1-642,20 19-287,0 21-161,0 0-351,0-21-65,19 21-289,2-1-415,-2-19-417,1-20-769,-1-1-1217,1 1-1698</inkml:trace>
  <inkml:trace contextRef="#ctx0" brushRef="#br1" timeOffset="512118.2915">17196 13454 16976,'0'-21'1537,"-20"21"-672,0 21 768,-19-2-95,-2 1-225,2 19-384,19-18-352,-20 18-161,21 0-224,-1-18-32,20-1 32,0-1-160,0 1-32,39-20 65,-19 0-65,20 0 0,20 0-33,-20 0-255,19-20-224,-19 20-65,-1-19-127,1 19-674,-1 0-800,-18-20-1377,-1 20-3780</inkml:trace>
  <inkml:trace contextRef="#ctx0" brushRef="#br1" timeOffset="512364.3055">17354 13155 21204,'21'-19'1921,"-21"19"-1280,0 0 704,0 0-256,0 40-192,0-1-128,20 0-609,-20 21-32,20-20-256,-1 19-384,1-18-610,0-2-1056,0-19-2466,19-1-10250</inkml:trace>
  <inkml:trace contextRef="#ctx0" brushRef="#br1" timeOffset="512562.3168">17612 13631 20050,'0'60'1602,"0"-60"-1154,0 20 385,0-20-224,0 0-577,21 21-192,-21-21-417,0 0-1249,20-21-1953,-20 21-11179</inkml:trace>
  <inkml:trace contextRef="#ctx0" brushRef="#br1" timeOffset="512763.3283">17732 13155 22389,'79'40'1377,"-39"-20"-416,20 40 128,19-21-320,-20 21-97,-19-1-319,0 21-161,0-20-128,-20-2-160,0 2-257,-20-19-191,20-2-1602,-20-19-2242,0-1-6471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6-28T00:56:37.48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519 3307 2530,'-20'-39'2819,"-21"-1"-866,21 20 834,1 0 224,-1 1-513,0-2-672,20 2-545,-20 19-96,20 0-640,0 0 31,0 0 449,0 19-160,20 2-32,0 18-289,0 21-63,-1-1-353,1 1 64,0 19-64,-20-20-64,21 21-96,-1-20-160,-20-21-320,19 21-802,1-21-992,0 2-993,-20-22-4356</inkml:trace>
  <inkml:trace contextRef="#ctx0" brushRef="#br0" timeOffset="311.0178">598 3645 15855,'-20'0'1057,"20"0"-321,0 0 802,0-20 31,20 20-352,-1 0-544,-19-20-449,40 0-160,-20 20 64,19-19-160,2-1-480,-2-1-225,1 2-672,0-1-769,-21 0-1378,1 1-7910</inkml:trace>
  <inkml:trace contextRef="#ctx0" brushRef="#br0" timeOffset="535.0306">757 3208 15951,'-21'-39'1153,"21"39"224,0-21-192,0 21-128,0 21 801,0-2-769,21 21-481,-21 0-127,20 39-417,-1 0 0,1 1-128,0-1-128,20-19-609,-21-1-224,21-19-608,-20 0-513,19 0-1570,-18-20-7783</inkml:trace>
  <inkml:trace contextRef="#ctx0" brushRef="#br0" timeOffset="832.0476">1094 3566 12491,'0'-20'5926,"-20"20"-5574,20 20 609,0-1 256,-19 21-288,19 0 0,0-1-545,19-18-416,1 18 225,20-19 127,-21-20-128,21 0-96,0-20-192,0-19 0,0 18 128,-40-18-256,0 19 128,0-20-64,-40 1-225,19 19-127,-18-1 159,-1 2 97,1-1-352,-1 20-321,20 0-481,1 0-1504,19 0-2916</inkml:trace>
  <inkml:trace contextRef="#ctx0" brushRef="#br0" timeOffset="1202.0687">1392 3466 19538,'0'20'641,"-20"0"800,20 20 64,0-1-608,-20 1-384,20 19-449,20-18-64,0-2 256,19-19-192,1-20 32,-1 0-64,2 0-64,-1 0 0,-21-20 0,1 0 64,0 1 0,-20-2 224,0 21 129,20 0-289,-20 0 160,0 0-128,19 21-160,21-21 32,-20 0 64,40 0-64,-20 0-416,-1-21 64,1 1-161,-20 1-160,-1-1-448,-19-20-768,-19 20-33,-1 1-1794,0-1-10217</inkml:trace>
  <inkml:trace contextRef="#ctx0" brushRef="#br0" timeOffset="1478.0845">2503 3387 21812,'20'0'641,"-20"0"224,20 20 416,0-1 96,-20 21 64,19 19-416,2 1-640,19-20-193,-20 0-192,19-1 32,1-18-320,-1-2-257,-19 1-448,0-20-480,-20-20-673,0 1-1313,-20-2-5222</inkml:trace>
  <inkml:trace contextRef="#ctx0" brushRef="#br0" timeOffset="1825.1044">2285 3447 19218,'20'-21'352,"20"2"897,0-1 193,39-20-674,20 20 65,-19 20-320,-21-20-193,1 20-160,-21 20 64,1 20-32,-19 0 97,18 0-129,-19 19-64,0 1-96,-20-21 32,19-19 64,21 0 64,-20-20 32,19 0 65,-19-20-65,21 0-224,-22-19-128,1-2-1,-20 22 33,20-21 160,-20 0-416,-20 21 160,0-1 0,-20 20 160,0 0 32,1 0 32,-21 0-161,21 0-575,19 0-898,0 0-864,1 20-3812</inkml:trace>
  <inkml:trace contextRef="#ctx0" brushRef="#br0" timeOffset="3194.1827">3893 3327 11178,'21'-59'1409,"-21"19"834,0 20-386,0-19 1,-21 18 0,1 21-545,0-19-448,1 19-257,-21 19-255,1 2-129,19 18-128,0 0-64,0 2 0,0-2-160,40 1 0,0-20 192,39 0-224,1 20 352,-1-21-256,21 1 96,-21 0-32,-19-1 32,-20 2 64,-20 18 64,0 1 129,-20 0-65,0-21 64,-19 22-160,19-22-32,-20 1-128,21 0-288,-1-20-449,-1 0-832,21 0-994,0-20-3427</inkml:trace>
  <inkml:trace contextRef="#ctx0" brushRef="#br0" timeOffset="3391.194">4192 3447 17872,'0'0'64,"0"19"545,0 21 672,19 0 97,-19-1-1,20 1-672,0-20-289,20 0-128,-1-1-256,20-19-192,2 0-416,-2-19-481,-19-21-865,-1 20-1089,-19 0-4324</inkml:trace>
  <inkml:trace contextRef="#ctx0" brushRef="#br0" timeOffset="3542.2026">4291 3566 16303,'-40'19'1153,"20"-19"-320,20 0-289,20 0-351,-20-19 543,20 19-63,19-20-641,1 20-865,-1-21-224,-19 2-1025,0-1-2786</inkml:trace>
  <inkml:trace contextRef="#ctx0" brushRef="#br0" timeOffset="3853.2204">4291 3347 14349,'-20'-20'128,"40"0"128,-1 1-224,21-1 33,-1-1 863,1 2 258,20 19-194,0 0-63,-1 0-96,-19 19-256,-1 22 191,2-2-191,-21 21-65,-1-21 97,-19 21 128,20-21 224,-20 2-193,0-2-159,20-19-257,-20 0 33,20 0-33,19-20-96,-19 19-128,19-19-64,2-19-64,-1 19-320,-1-20-256,1 0-417,-1 0-609,-19 0-864,20 1-705,-21-1-5253</inkml:trace>
  <inkml:trace contextRef="#ctx0" brushRef="#br0" timeOffset="4048.2315">5244 3327 16559,'0'0'2595,"0"0"-1026,0 0-672,0 20 64,20 0 480,-20 20-160,20 19-576,-1-19-224,1 20-353,20-21-224,-1-19-321,1 0-319,-1-20-289,2 0-353,-2-20-768,-19 0-544,0-19-4165</inkml:trace>
  <inkml:trace contextRef="#ctx0" brushRef="#br0" timeOffset="4187.2395">5442 3466 14285,'-79'0'2274,"39"0"-256,20 0-352,1 0-577,19 0-321,0-19-768,0 19-96,39 0-96,-19 0-673,19-21-608,-19 21-897,0-19-2595</inkml:trace>
  <inkml:trace contextRef="#ctx0" brushRef="#br0" timeOffset="4468.2556">5363 3347 10313,'-60'0'6759,"21"0"-4902,19-20-479,20 20-802,0-20-352,20 1-320,19-1 64,1-1-32,19 2-32,0 19-448,2-20 31,-22 20 65,1 20 160,0-1 95,-21 2 97,1 38 481,0-19 63,-20 19 513,20-19 224,-20 19-128,19-38 128,-19 18-224,21-19-416,19 0-193,-20-20-96,19 0-256,1 0-256,-21 0-385,21-20-448,-1 0-768,2-19-962,-1-1-2178</inkml:trace>
  <inkml:trace contextRef="#ctx0" brushRef="#br0" timeOffset="4645.2657">6157 3188 18129,'20'0'2722,"-1"20"-1601,-19 0 481,0 20-321,20-1-160,-20 21 64,20-20-576,0 19-513,-1-19-256,2-21-321,-1 2-223,20-21-161,-21 0-769,-19 0-1441,0-21-4099</inkml:trace>
  <inkml:trace contextRef="#ctx0" brushRef="#br0" timeOffset="4809.2751">5899 3247 21107,'39'-19'705,"1"-1"288,40 0 192,-1 1-736,0-21-353,1 20-256,-20 0-961,-1 0-161,-20 20-1761,-19 0-10922</inkml:trace>
  <inkml:trace contextRef="#ctx0" brushRef="#br0" timeOffset="5453.3119">7268 3327 20371,'20'20'416,"-20"0"769,0 20-64,20 0-416,-20-1-289,20 0-95,-20-18-193,21-1-96,-2-1-352,-19-19-673,20 0-641,-20 0-576,0-19-1698</inkml:trace>
  <inkml:trace contextRef="#ctx0" brushRef="#br0" timeOffset="5605.3206">7130 3188 19474,'-20'-40'576,"20"40"129,0-19-481,0 19-224,0 0 0,0-20-416,20 20-897,20 0-929,-1 0-3588</inkml:trace>
  <inkml:trace contextRef="#ctx0" brushRef="#br0" timeOffset="5817.3327">7546 2990 20050,'0'20'769,"0"-1"-384,0 21 447,0-20-31,0 20-96,20 0-481,0-21-224,1 21 96,-1-21-160,-1 2-865,21-1-865,-40-1-512,20-19-2947</inkml:trace>
  <inkml:trace contextRef="#ctx0" brushRef="#br0" timeOffset="6199.3546">7467 3247 18161,'20'0'1665,"-20"0"-1665,20 0 1153,0-19-576,19-1 64,2-19-289,-2 18-288,1-18 0,-1-1-160,-19 0-256,0 1 31,-20 18 129,20 2 192,-20-1 64,0 20 128,0 0 417,0 0-385,0 39-288,0-18 705,0 38-225,0-19-64,19 0 33,1 0 31,0-21-32,1 1-127,-21 0-193,20-1 0,-1-19 64,1 0-96,0 0 64,-20-19-96,39 19-32,-19-20-128,0 20-224,20 0-513,-21 0-96,21 20-801,1-1-1057,-2 2-6982</inkml:trace>
  <inkml:trace contextRef="#ctx0" brushRef="#br0" timeOffset="6728.3848">8996 3089 17488,'-39'-20'2242,"39"20"-320,-20 0-705,-1 40-544,21-1 448,0 21-64,0 20-352,0-21-97,21-19-448,18-1-128,1 1-32,19-40-256,-19 0 224,19-40-96,-38 1-64,-1-1-321,0 0 65,-40 1-129,-21-21 97,2 21-161,-21-1-128,21 0 321,-1 40 32,20-20-289,1 20-416,19 20-1185,0 0-2371</inkml:trace>
  <inkml:trace contextRef="#ctx0" brushRef="#br0" timeOffset="7106.4065">9393 3426 16207,'39'21'2722,"-39"-2"161,-19-19-1474,19-19-640,-40 19-96,20-21 32,-19-18-289,-1-1-128,1 0-192,19 1-192,20-21-224,-20 21-97,40-1 97,0 20 64,-1 20 192,21 0 64,-20 0-384,19 20 191,1-1-63,-1 2-96,-18-2 128,-21 21 159,20-21 33,-20 22 32,-20-2 289,20-19 159,-21 0 97,21 0-193,0-20-320,0 0 32,21 20 64,-1-20 32,0 0-96,19 0-64,1 0-160,-20 0-192,19 0-449,1 0-640,-21 0-801,22-20-289,-21 0-2081,0 0-7848</inkml:trace>
  <inkml:trace contextRef="#ctx0" brushRef="#br0" timeOffset="7279.4164">9850 3188 15822,'19'20'1282,"-19"0"1056,20-1-769,0 2-159,0 18-1,0 1-544,-20 0-449,19-1-352,2 1-32,-1-20-256,0 0-416,0-20-321,-20 0-513,19-20-736,-19 0-1185,-19-20-6855</inkml:trace>
  <inkml:trace contextRef="#ctx0" brushRef="#br0" timeOffset="7474.4275">9889 3169 4772,'-20'-40'11819,"20"20"-10506,0 20-352,40 0-192,0 0 96,20 20 576,-20 20-95,19-1-129,0 0-352,-19 21-353,0-20-128,-40 20 65,0-20-257,0-1 64,-21-19-192,2-1-416,-1 2-417,-20-21-1185,21 0-1249,-1 0-5541</inkml:trace>
  <inkml:trace contextRef="#ctx0" brushRef="#br0" timeOffset="8038.4598">10505 3228 17712,'20'-20'1570,"-20"0"-289,0 20 192,0 0-736,0 0 32,0 20 128,0 19 64,0 2-257,0-2-255,20 21-33,-20-21-224,20 1-160,0 0-96,19-21 64,1-19-288,-1 0-321,1 0-320,20-19-480,-20-21-1249,-1 21-1058,-39-21-8776</inkml:trace>
  <inkml:trace contextRef="#ctx0" brushRef="#br0" timeOffset="8192.4686">10664 3347 19058,'-40'0'1025,"40"0"352,0 0-1025,20-20 129,0 20 95,19-20-320,1 1-256,0-1-320,0-1-705,-1 21-929,-19-19-736,-20-1-4966</inkml:trace>
  <inkml:trace contextRef="#ctx0" brushRef="#br0" timeOffset="8336.4768">10604 3129 14701,'-39'-20'2787,"19"0"-2339,20 0-223,20 0-289,0 0 64,19 1-64,1-22-129,-1 41-832,1-19-448,0 38-1602,0 2-2306</inkml:trace>
  <inkml:trace contextRef="#ctx0" brushRef="#br0" timeOffset="8684.4967">10981 3247 10217,'61'100'2883,"-61"-60"416,19-20-1537,-19-1-417,20 2 64,-20-21 33,0 0-1,-20-21-576,1 21-641,-2-39-192,1 19-96,20-20 64,-20 1-160,20-21-160,0 20-97,20 0 289,0 1-128,20 19 64,-20 0 31,20 20 65,-1 20-224,1 0 0,-21 19 32,1 1 31,-20 0 97,0 0 192,0-1 288,-20 1 129,20 0 95,0-20-63,0-1-65,20 2-31,0-21 223,21 19 1,-2-19-225,1 0-224,19-19-224,0 19-480,-19 0-545,20-21-1025,-20 21-1634,-1 0-6694</inkml:trace>
  <inkml:trace contextRef="#ctx0" brushRef="#br0" timeOffset="9424.539">12331 3069 18385,'-20'-20'192,"-19"20"96,-1 0 353,1 20 128,-1 20 320,1-1-417,19 1-223,-1 0-353,42-21 96,18 22-32,21-22 0,19 1 33,1 0-1,-1-20-96,0 20-128,-20-20 32,-39 20 0,1-20 224,-42 20 256,1 20 65,1-21-225,-21 1-128,-19-20 33,19 20-353,20-20-225,-19 0-512,39 0-544,-21 0-1057,21 0-1474,0-40-10442</inkml:trace>
  <inkml:trace contextRef="#ctx0" brushRef="#br0" timeOffset="9605.5494">12748 3129 19378,'40'0'672,"-20"19"-63,-20 2 512,20 18-352,-20 0 224,19 21-513,-19-20-288,20 0-192,-20-20-160,21-1-801,-21 2-864,0-21-610,-21-21-2337</inkml:trace>
  <inkml:trace contextRef="#ctx0" brushRef="#br0" timeOffset="9973.5704">12550 3148 18129,'19'-19'-64,"22"-1"1473,-1 0 417,19 20-289,20 0-31,-20 0-578,22 20-447,-22 0-225,20 20-416,-20-21 544,-18 21-288,-2 0-32,-19-1 33,0-19-97,-20 0 64,0-20 96,0 20-96,-20-20-32,0 0 32,1-20-160,19 0-32,-20 0-64,20-19-65,0-1 129,0 0-96,39 0 32,-19 1 32,20-1 96,-1 20 32,1 20 192,-1 20-96,2 0-32,-21 20 64,19 0-64,1 19-224,-20-19-257,19-1-736,-19-19-993,-20 0-897,0-20-5413</inkml:trace>
  <inkml:trace contextRef="#ctx0" brushRef="#br0" timeOffset="10133.5796">13245 3288 18737,'20'-20'833,"-1"20"-385,21-21 257,19 2-609,2-1 481,-2 0-257,20 1-416,-20-2-929,22 2-1217,-42-21-4324</inkml:trace>
  <inkml:trace contextRef="#ctx0" brushRef="#br0" timeOffset="10263.587">13940 3069 16047,'20'60'2498,"-20"-20"-128,0 19-1121,20-19-288,-20-1-320,20 1-385,-1-20-128,1 0-544,-20-20-513,20 0-1954,-40 0-2370</inkml:trace>
  <inkml:trace contextRef="#ctx0" brushRef="#br0" timeOffset="10518.6016">13661 3148 20018,'21'-19'321,"19"-1"1825,19 0-673,0 20-416,20-20-96,2 20-512,-2 0-65,0 0-544,-19 20 448,-1 0-256,-19 0 32,-20 20-384,0-1 768,-1-19-384,1 20 32,-20-1-160,20-19-128,-20 0-609,20-20-832,1 0-1218,-21 0-1633,19 0-11243</inkml:trace>
  <inkml:trace contextRef="#ctx0" brushRef="#br0" timeOffset="10800.6178">14634 3029 21620,'-19'0'512,"-1"0"930,-20 20-866,21 0 1,-21 20 544,20-20-544,1-1-674,19 21-191,39-20 96,1 0-288,19-1 127,0 2-223,21-21-1,-20 20 1,-1-1 127,-19 1 289,-21 0 160,-19 0 352,0 0 65,-19 0-193,-21-1-416,20-19-97,-19 0-639,-1 0-546,20 0-1152,0-19-9642</inkml:trace>
  <inkml:trace contextRef="#ctx0" brushRef="#br0" timeOffset="10988.6285">15012 3089 23382,'40'40'672,"-20"-21"1090,-1 21-1314,1 0-223,0 0-65,0-1-160,-1 1-545,-19-20-352,20 0-480,-20-20-1410,0 0-1152</inkml:trace>
  <inkml:trace contextRef="#ctx0" brushRef="#br0" timeOffset="11219.6417">14893 3069 17648,'119'0'929,"-59"-20"929,38 20-129,-17 0-768,-2 20 257,-40 0 159,21 0-416,-21 19-385,-19-18 1,0 18-385,1 0 64,-21-18-128,0-1-192,0-1-352,0-19-449,19 20-1153,-19-20-1089,0-20-1345</inkml:trace>
  <inkml:trace contextRef="#ctx0" brushRef="#br0" timeOffset="11435.6541">15726 3089 19282,'0'20'2274,"-20"0"-448,20-1 31,-19 21-479,-1 0-97,0 0-416,40-1-417,0-19-160,19 20 65,1-20-97,20-20-64,0 0-192,-21-20-224,20 20-577,2-40-512,-22 20-833,1 1-1473,-40 19-2275</inkml:trace>
  <inkml:trace contextRef="#ctx0" brushRef="#br0" timeOffset="13300.7608">16839 3228 14509,'0'19'801,"20"2"768,0-1-159,-20-1-417,19 1-96,1 0-257,0-20 161,-20 20 96,0-20-225,0 0 33,0 0 256,0-20-609,-20 0-256,0 0-96,-19-19-32,19-1 0,-21 0 96,22-19-160,-1 19 0,0-20 0,0 0 96,20 21 64,0 0 0,0 18-160,0 21-160,20-19-289,20 19-512,-1 0-192,2 19-1345,-2 2-2083</inkml:trace>
  <inkml:trace contextRef="#ctx0" brushRef="#br0" timeOffset="13792.7889">16759 3089 17264,'-20'0'769,"0"-20"31,40 20-319,-20 0-577,20 0 192,19 0-160,-19 0 32,21 0-449,-2 20-608,1 0-704,-1 0-930,1 20 961,-1-1-416,2-19 1089,-21 20 1313,0-20 2403,-1-20 320,-19 19-481,0-19-704,0 0 192,0 0 127,0-19-1312,-19-1-256,19-1-97,-20-18-96,0 19-224,20-20-96,0 1-64,0-1-192,0 0-32,20 21-128,0-1 31,-1-1-95,1 21 63,0 21-159,20-1-97,-21-1 129,1 1 287,-20 0 65,0 20 160,0-20 32,0-1 32,0 2 0,0-2 96,0-19-96,0 0 129,0 0 31,20 20 192,-20-20-160,20 0-96,-1 0-96,1 0-64,21 0-800,-21 0-257,19 0-1250,1 0-4707</inkml:trace>
  <inkml:trace contextRef="#ctx0" brushRef="#br0" timeOffset="14083.8055">17712 3129 18161,'-20'0'961,"1"19"-193,19-19-127,0 21-97,0-21 353,0 19-480,19 1-161,21 0-64,0-20-32,19 0 0,-20 0-128,2-20-192,-1 0 192,-40 1 0,0-2-224,-40 21-512,-1-19-1,2-1 320,-20 20-191,-1-20 95,21 20-127,-1 20-769,19-20-930,1 0-3234</inkml:trace>
  <inkml:trace contextRef="#ctx0" brushRef="#br0" timeOffset="14502.8295">18010 3109 17296,'20'39'1057,"-20"-39"448,19 21-127,-19-21-450,0 19-191,0-19-96,0 0-225,0 0-160,20 0 129,-20-19-289,0 19 32,0-21-448,0 2 95,0-1-223,0 20-128,20-20-33,0 0 193,0 20 287,0 0 161,0 20 33,0 0 159,0-20 32,0 20 128,-20-1-63,19-19-33,1 0-32,0 0 96,0 0 1,-1-19-129,1-1-64,0 0 64,19 0-352,-18 20 192,-1-20-128,20 20-64,-21 0 160,21 20-288,-20 20-513,19-20-1345,1-1-1858,0 2-10313</inkml:trace>
  <inkml:trace contextRef="#ctx0" brushRef="#br0" timeOffset="16440.9404">1451 4518 4644,'-39'-19'3267,"19"19"-160,20 0-1025,-20 0-1121,20 0 929,0 19-161,20 1-191,-20 20-545,20 0-545,-1 20 321,1-21-225,0 1 65,0-20-33,-20-1-127,0-19-193,0 20 545,0-20-417,0 0-320,-20-20-192,20 1 64,-20-1-192,0-20 288,1 1-256,-1-2 31,0-18-159,20-1 96,0 0 64,0 2 32,0 17 224,20 22-64,0-1-32,-1 20 96,21 20 192,-1 20-96,2-1-128,-1 21 32,19-1-192,-20 1 192,21 0-64,-21-21-160,2-19-417,-21 20-928,0-20-993,-1-20-673,-19 0-8745</inkml:trace>
  <inkml:trace contextRef="#ctx0" brushRef="#br0" timeOffset="16608.95">1491 4678 18481,'-40'-20'833,"40"-1"-321,0 21 513,0-19 96,20 19-192,0-20-416,19 0-353,2 20-448,18-19-673,-19 19-1185,19-21-769,0 21-2979</inkml:trace>
  <inkml:trace contextRef="#ctx0" brushRef="#br0" timeOffset="16948.9694">1987 4559 19122,'20'0'768,"-20"0"-223,0 19 1152,0 1-287,20 19-193,-20 2-512,19-22-289,2 1 64,19-1-31,-1-38-257,1-1 32,0-19-192,-40-1-160,19 20-32,-19-19-96,-19 18-289,-1 1-448,-20 1-384,20-1-449,1-1 193,19 21-513,0 0-2723</inkml:trace>
  <inkml:trace contextRef="#ctx0" brushRef="#br0" timeOffset="17296.9893">2543 4380 17104,'-20'-21'1986,"20"21"-961,-20 0 672,20 21-832,0-1 192,-19 19 160,19 1-352,0 19-96,0 1-321,19-21-320,21 2-96,-1-22 128,22 1-31,-22-20-97,21-20 128,-21-19-160,-19 18-64,0 2 32,0-1-64,-20 0-161,0 1-351,-20-22-193,20 41-576,-20-19-994,0 19-639,1-20-5703</inkml:trace>
  <inkml:trace contextRef="#ctx0" brushRef="#br0" timeOffset="17795.0178">2921 4479 20403,'20'39'608,"-20"-19"866,19 20-97,-19-20-448,20 0-256,0-1-193,-20-19-384,0 21 64,20-21-64,-20 0-352,0-21 512,0 21-224,0-19-288,0-1 0,-20-19 96,20 18 64,0-18-96,0-2-97,20 22 129,-20-1-64,19 1 224,21 19 64,-20 19 96,20 20 0,-20-18 32,0 18-128,0 2 129,0-22-65,-1 1 32,-19-20-64,20 0-64,-20 0 160,0 0 289,0 0-321,0-20-256,0-20 160,0 20-160,0 1 64,0-22-128,20 22 31,-20-1-159,20 1 64,-1 19 128,21 19 128,1 1 32,-22-1-32,21 22-224,-1-22-449,-19 1-448,20-20-512,-21 0-641,1 0-705,-20-20-6951</inkml:trace>
  <inkml:trace contextRef="#ctx0" brushRef="#br0" timeOffset="17974.028">3615 4359 15726,'0'41'3043,"0"-22"-1281,20 20-161,1 2-191,-21-2-129,19 1-224,21 0-448,0-21-385,-1 2-128,1-21-192,-1 0-257,2-21-287,-21 2-577,-1-1-1122,1-19-1440,-20 18-4293</inkml:trace>
  <inkml:trace contextRef="#ctx0" brushRef="#br0" timeOffset="18107.0357">3794 4499 16719,'-20'19'2050,"20"-19"-1185,0 0-128,0 0-161,0 0-223,20 0-129,0 0-256,0 0-609,-1-19-928,-19 19-2467</inkml:trace>
  <inkml:trace contextRef="#ctx0" brushRef="#br0" timeOffset="18237.0431">3715 4400 14765,'-40'-20'6086,"40"-1"-4965,0 21-608,20-19-417,0-21-160,0 21-128,19-2-833,21-18-1634,-21 19-10345</inkml:trace>
  <inkml:trace contextRef="#ctx0" brushRef="#br0" timeOffset="18917.082">4271 4678 16335,'0'19'416,"0"-19"-127,-20 0 1344,20-19-288,0 19 193,0-20-321,-20-1-416,20-18-129,0 19-159,0-20-225,0 1-96,0-2-31,0 22 159,-20-1 128,20 20-191,0 0-129,20 0-481,-20 20 321,20-1 289,20 22-193,-1-2-96,1 1 32,-1-20-32,2 0 96,18-1 64,-39-19 64,19-19-96,-19-1 160,0 0-96,0 1 33,-20-22-33,0 22-160,0-22-128,-20 2-225,20 20-383,0-1-353,-20-20-609,20 40-1281,0-20-1217,0 20-9513</inkml:trace>
  <inkml:trace contextRef="#ctx0" brushRef="#br0" timeOffset="19083.0915">4787 4300 17200,'20'20'1601,"-20"0"321,0 20-320,20-1-641,-20 0-33,19 2-447,1-2-577,0-18-128,19-2-577,-19-19-576,1 0-1218,-1-19-1409</inkml:trace>
  <inkml:trace contextRef="#ctx0" brushRef="#br0" timeOffset="19367.1077">4687 4320 18257,'-39'-20'1313,"39"1"-416,19 19 32,1-21 160,1 1-128,19 1 128,19 19-417,0 0-287,-19 19-129,20 1-64,-20 1-160,-1 38 160,-19-19-288,19 19 64,-19 1-96,0-21 160,0 1-64,0-20 64,19-20 0,-18 0 64,19 0-256,-21-20-384,1 1-225,0-2-801,-20 1-1216,0-19-1474,-20 18-10122</inkml:trace>
  <inkml:trace contextRef="#ctx0" brushRef="#br0" timeOffset="19518.1164">5104 4439 19026,'0'0'800,"0"0"417,0 0-640,20 0 32,0 0 287,20 0-415,-1-20-321,2 1-192,-2 19-481,-19-20-704,0 20-512,-20-21-706,0 21-6213</inkml:trace>
  <inkml:trace contextRef="#ctx0" brushRef="#br0" timeOffset="19946.1408">5065 4320 12587,'-40'0'6342,"40"0"-5381,0-20 513,0 20-1314,0-19 320,20 19 225,20-21-385,-21 1-256,41 20-32,-21-19-32,22 19-192,-2 0 0,0 19-64,1 22 0,0-2 224,-20 0-1,-1 2 194,1-2 351,-1 1 65,-19-20-129,0-1-96,0 1-191,-20-20 127,0-20 256,-20 20-736,0-39-96,0 18-64,1-18 31,-21-21 193,0 21-256,21 0-33,-1-2 129,20 2 256,0 18-96,0 2 384,20 19 0,19 0-63,21 19-97,-1 22-32,1-2 64,-20 21-32,19-21-32,-39 2-32,0-2 64,-20 1 32,0-1-32,-20-19-256,-20 1-480,1-21-738,19 0-1408,-21 0-6727</inkml:trace>
  <inkml:trace contextRef="#ctx0" brushRef="#br0" timeOffset="20643.1807">7010 4042 15758,'-39'-20'1442,"-1"20"-353,20 20-320,-19 19 63,-1 2 97,21 17-256,19-17-385,19-2-128,1 1-64,39 0 32,1-21 33,-1 2 31,1-21-224,0 20 128,-40-20-128,-1 19 256,-19 1 224,-19-1 129,-1 2-97,0-1-255,-20-20-65,20 19-192,0-19-288,0 0-545,20 0-769,0 0-928,0 0-3844</inkml:trace>
  <inkml:trace contextRef="#ctx0" brushRef="#br0" timeOffset="20837.1918">7328 4201 18193,'40'20'512,"-40"-1"1474,20 22-545,0-2-480,0 0-32,-1 2-288,21-22-513,-20 1-64,19-1-416,1-19-289,1 0-352,-22-19-1121,1-1-993,-20-19-4100</inkml:trace>
  <inkml:trace contextRef="#ctx0" brushRef="#br0" timeOffset="20975.1997">7487 4300 16623,'-40'0'2050,"21"0"-737,19 0-159,0 0-770,0 0 0,19 0 33,1 0-321,0-19-481,20 19-800,-21 0-961,21-21-2626</inkml:trace>
  <inkml:trace contextRef="#ctx0" brushRef="#br0" timeOffset="21132.2087">7408 4161 16719,'-40'-20'1826,"40"1"-1249,0-1 223,20-1-704,0 2-31,19-1 31,1 0-289,19 1-735,-19-2-482,20 21-1569,-20 21-4452</inkml:trace>
  <inkml:trace contextRef="#ctx0" brushRef="#br0" timeOffset="21417.225">7865 4221 10698,'59'119'3811,"-39"-100"-1248,0 22-449,-1-22-545,-19 1-192,0-20-127,0 0-386,0 0 129,0-20-352,0 1-545,-19-1-160,-1-20 128,-20 0-128,21 0-192,-1 1-32,20-21-33,-21 21 97,42-2 0,-21 22 32,20-1 160,19 0 96,1 40-32,-1-20 32,1 39 96,-1 2 0,-19 17-128,21-17 0,-21 19-256,19-21-385,-19-19-640,0-1-897,-20 2-352,0-21-5093</inkml:trace>
  <inkml:trace contextRef="#ctx0" brushRef="#br0" timeOffset="21894.2523">7904 4320 18289,'0'-20'608,"20"20"-255,0-19 832,19 19-192,21-21 512,-1 21-512,2 0-544,18 0-65,-20 0-256,0 21-96,-18-2-96,-21 1 0,-1-20 0,1 20 96,-20-20 32,0 0 160,-20-20-32,1 20-320,-1-20 32,-21 1 128,21-2-128,1-18 192,-1 19-160,0-20-96,20 1 0,0-21-128,20 40 159,0-19 1,19 39-192,-19 0-321,21 0-63,-22 39-129,1-19 128,0 20 289,-20 19 224,20-19 224,-20-20-32,0 19 480,0-18 225,0-2-97,20-19 225,-1 20 128,1-20-448,0 0-65,0-20-256,-1 20-96,22 0-256,-21 0-160,19-19-513,1 19-768,-1-21-449,1 1-481,-20 1-2978,19-1-6374</inkml:trace>
  <inkml:trace contextRef="#ctx0" brushRef="#br0" timeOffset="22090.2635">8957 4042 15726,'0'-20'2371,"-20"1"-1,20 19-640,0 0-353,-21 0 64,21 0-736,0 39-289,-20-19 97,20 40-97,0-21-64,0 21-223,20-21-97,1 1-289,18-20-287,1 0-161,0-20-160,-1 0-192,1-20-896,-21-19-1987,-19 18-8904</inkml:trace>
  <inkml:trace contextRef="#ctx0" brushRef="#br0" timeOffset="22272.2739">9095 3982 18897,'20'21'2371,"-20"-21"-1218,0 39 160,20-19-352,-1 20 288,-19-1-576,20 0-481,21 2-192,-21-2-320,-1-18-321,21-2-288,-20-19-544,-20 0-1058,0-19-832,0 19-9545</inkml:trace>
  <inkml:trace contextRef="#ctx0" brushRef="#br0" timeOffset="22502.287">9235 4201 18801,'0'0'641,"19"0"128,1 0-65,0-21-31,0 2 256,19-1-64,-19 1-577,-20-1-32,20-1-64,0 2-96,-20 19 321,0 0 159,0 19-31,19 2 224,-19-1-65,21 19-223,-1 1-161,-20-1-192,20-19-256,19 20-64,-19-20-769,0 0-833,0-20-1889,-1 0-7111</inkml:trace>
  <inkml:trace contextRef="#ctx0" brushRef="#br0" timeOffset="23312.3334">10644 4042 17744,'20'-20'1410,"-20"1"-225,0 19 0,0 0-288,0 19-193,0 1 65,0 19 96,-20 2-417,20 17-384,20-17 0,-20-2-31,19-18-290,-19-2-608,20 1-608,-20-20-1089,20 0-545,-20-20-7015</inkml:trace>
  <inkml:trace contextRef="#ctx0" brushRef="#br0" timeOffset="23839.3635">10465 4022 17136,'-20'-40'1761,"20"20"-223,0 1 191,0 19-223,20-20-289,0-1-384,0 2-545,20 19-256,19 0-128,-19 0 64,19 0-128,0 19-128,2 22-33,-22-2 33,21 1-192,-21 19 95,1 1 161,-20 0 128,-20-21 96,21-19-96,-21 1 384,0-21-64,0 19 513,-21-38-96,21 19-289,-20-21-32,0 1-288,0-19 128,1-1-160,19 1-32,-20-2-128,20 2-64,20 0-32,-1-2 96,1 2-65,0 18-31,21 21 0,-22 0-225,1 21 225,20 18 32,-21-19 224,-19 20-32,0 0 96,0 0 128,0-1 64,0-19 97,0-1-193,0-19 128,20 21 1,-20-21-33,20 0-32,0 0 96,-1 20-192,1-20 1,0 0-65,21 19-289,-22-19-127,21 20-417,-1-20-192,1 0-544,-20-20-961,19 1-1250,-19-1-5733</inkml:trace>
  <inkml:trace contextRef="#ctx0" brushRef="#br0" timeOffset="24034.3747">11478 4022 17040,'0'-19'1889,"0"19"-319,0 19-929,0-19-65,19 20 897,-19 19-319,20 2-546,0-2-288,1 21-191,18-21-161,1 1-353,-1-20-287,1 0-257,-1-20-160,1 0-705,-20-20-160,1 0-2114,-21-20-9961</inkml:trace>
  <inkml:trace contextRef="#ctx0" brushRef="#br0" timeOffset="24194.3838">11696 4141 15342,'-39'0'2755,"19"0"-898,0 0 65,20 0-1025,0 0 0,0 0-289,0 0-511,20 0-161,-20 0 64,20 0-449,-1 0-416,-19-19-736,20 19-481,-20-20-1185,-20 20-8072</inkml:trace>
  <inkml:trace contextRef="#ctx0" brushRef="#br0" timeOffset="24476.4">11478 3982 18289,'-20'-20'993,"20"20"448,20-19-1345,-1 19 225,1 0 159,41-20-288,-22 20-128,40 0-64,-20 0-160,1 20-673,-20-1 33,0 1 479,-20 20 193,0 0 32,-1 0 96,1-1 256,-20 21 481,0-40 320,20 19-481,-20-18 353,20-2-160,-1-19-32,21 0-289,1 0-224,-2 0-352,1-19 32,-1-2-448,1 1-577,-21 1-545,-19-1-736,0-1-2467</inkml:trace>
  <inkml:trace contextRef="#ctx0" brushRef="#br0" timeOffset="24628.4087">12033 4141 18481,'-19'0'1345,"19"0"65,0 0-674,0 0-704,19 0 545,21-19-449,-19 19-160,18-20-513,1 20-1280,-20-21-1090,-20 2-7975</inkml:trace>
  <inkml:trace contextRef="#ctx0" brushRef="#br0" timeOffset="24765.4165">11954 4003 20915,'-39'-21'993,"19"21"545,40 0-1058,0-20-256,-1 1 225,21-1-353,19-1-96,21 2-1025,-20 19-2274,-1-20-5510</inkml:trace>
  <inkml:trace contextRef="#ctx0" brushRef="#br0" timeOffset="26471.5141">13265 3902 16303,'-40'-19'897,"20"19"32,1 19-129,-1 2 33,0-1 160,-1 40 32,21-21-480,0 21-97,0-1-288,41-19-64,-21-1-32,19 2-64,1-2-576,19-39-1026,0 20-640,2-20-3043</inkml:trace>
  <inkml:trace contextRef="#ctx0" brushRef="#br0" timeOffset="27029.546">13582 4180 11723,'0'-19'1953,"-20"-1"33,20 20-192,0-19 320,-19 19 288,19 0-768,0 0-705,0 19-705,0 1 192,0 20 65,0-1-161,19-19-192,-19 20-64,40-20-32,-20 0 64,-1-20 0,1 0-128,21 0-64,-41 0 0,20-20 64,-1 0 0,-19 1 32,20-2-32,-20 21 32,20-20 96,-20 20 0,20 0 32,-20 0-63,0 0-33,20 0-64,-1-19 0,-19 19-129,20 0-639,0-20-450,-20-1-575,20 2-738,-20 19-736,-20-20-6246</inkml:trace>
  <inkml:trace contextRef="#ctx0" brushRef="#br0" timeOffset="27181.5547">13980 4180 13580,'59'41'2403,"-59"-41"-193,20 19-769,-20 1-1057,0-20-255,20 21-97,-20-21-385,0 0-1184,0 0-1346,0 0-9224</inkml:trace>
  <inkml:trace contextRef="#ctx0" brushRef="#br0" timeOffset="27330.5632">14000 4003 17904,'0'0'1218,"-20"-21"-994,20 21-64,0 0-705,0 0-31,0 0-481,20 0-1986,-1-20-7047</inkml:trace>
  <inkml:trace contextRef="#ctx0" brushRef="#br0" timeOffset="27515.5738">14158 3883 16719,'19'40'1762,"-19"-1"256,21 2-353,-21 18-63,0 1-353,20-21-832,0 21-353,0-21-32,-1-18-160,1-2-513,0 1-320,0-20-1057,0 0-1537,-1-20-8713</inkml:trace>
  <inkml:trace contextRef="#ctx0" brushRef="#br0" timeOffset="27889.5952">14177 4102 16495,'-19'0'2563,"-1"0"-1506,20 0 704,0 0-1312,20 0 351,-20-21 33,19 21-609,22-19-256,-21-1 64,19 0-192,-19 1-64,20-2 96,-20 1-64,-1 20 0,-19-19 127,0 19-223,20 0 320,-20 19 289,20 22 95,-20-2 0,20 0-159,-20 2 95,21-22 160,-2 1-127,1-1-1,0 2-64,0-21-127,-1 0 31,1 0 96,0-21 97,0 21-353,-20-19 64,19 19-160,-19 0-128,20 0-65,0 0-63,0 0-513,20 19-768,-20 2-1154,0-1-1441,0-20-12363</inkml:trace>
  <inkml:trace contextRef="#ctx0" brushRef="#br0" timeOffset="29152.6674">15429 4081 12203,'19'-39'2498,"-19"0"-928,0 18-193,0 1-384,-19 20-32,-1-19 448,0 19-640,0 0-160,1 0-225,-1 19-160,0-19-32,0 20 97,0 1-33,20 18-288,0-19 0,20-1 160,20 2-128,-1-1 64,21-20 0,-1 19-128,1 1-32,-20-20 96,-20 19-64,-1 2 96,-19-21 0,-19 20 128,-1-1 32,0-19-224,-19 20 32,-2-20-96,21 21-192,0-21-385,1 19-544,-1-19-480,20 20-738,0-20-4259</inkml:trace>
  <inkml:trace contextRef="#ctx0" brushRef="#br0" timeOffset="29377.6803">15726 4161 17808,'0'19'1858,"0"2"-1570,0-21 1218,20 20-385,-20-1 32,41-19-416,-22 0-417,21 0-64,0 0-96,-21-19-288,21-1-256,-20-1-289,-1 2-480,-19-1-512,-19 1-706,-1-1-2657</inkml:trace>
  <inkml:trace contextRef="#ctx0" brushRef="#br0" timeOffset="29856.7077">15965 3824 17104,'0'-21'2210,"0"21"-160,0 0-609,0 0-832,0 21 255,0-1 290,19-1-322,-19 20-287,20 2-225,0-2-128,1 1-31,-1-20-129,19 0-64,1 20 224,-21-20-160,21-1 32,0 1-192,-21-20 0,22 19-65,-41 2 33,20-21-160,-20 20 160,0-20 0,-20 0-97,-1 0 1,1 0 32,1 0-128,-21-20 63,0 20-127,21-21-705,-1 21-641,-20-19 257,40 19-673,-19 0-2114,19 19-8745</inkml:trace>
  <inkml:trace contextRef="#ctx0" brushRef="#br0" timeOffset="30095.7214">16382 3883 19634,'0'0'1473,"0"0"97,20 0-961,-20 19 416,0 22 352,20-22-256,-1 22-513,1 18-383,0-19-193,0-20 32,19 19-577,-19-39-191,1 19-866,-21-19-992,0 0-1858,0-19-12364</inkml:trace>
  <inkml:trace contextRef="#ctx0" brushRef="#br0" timeOffset="30259.7307">16303 4022 18033,'0'0'2562,"0"-19"-1217,20 19 641,19 0-801,1-21-384,19 21-449,-19 0-320,-1-20-192,22 20-641,-42 0-1056,21 0-1859,-20 0-5092</inkml:trace>
  <inkml:trace contextRef="#ctx0" brushRef="#br0" timeOffset="30580.7491">16859 4161 864,'20'19'16816,"-20"-19"-15470,0 0 1152,0-19-1377,-20 19 64,20-20 160,-20 1-608,20-1-128,0-1-193,0 2-192,0-21-128,0 21-128,20-2-96,0 1-352,-1 1-193,1-1-416,0 20-416,19 0-802,-19 20-928,0-20-7239</inkml:trace>
  <inkml:trace contextRef="#ctx0" brushRef="#br0" timeOffset="31137.781">17176 4042 10185,'20'20'6534,"0"-20"-4356,0 0 353,-20 0-1474,39-20-417,-19 20-31,-20-20-321,20 20-32,-1-19-159,-19-2-1,20 1-96,-40 1-32,20 19 64,-19-20-192,-1 20 127,0 0 194,0 0-65,1 0 32,19 20-32,-20-1 160,20 1 97,0 1 31,0 18 32,20-19 97,19-1-161,-19 2 129,39-21-193,-18 0 32,-2 0 0,1-21 33,-1 2-193,1-1 0,-20-19 32,-1 18-64,1 1-224,-20 1 64,-20-1-32,20-1-96,-19 2 0,-1 19-160,0 0-65,0 19 385,20 2-32,-19 18 192,19-19 0,0 1-63,39 18 127,1-19-128,-1-1-128,22-19-32,-2 0-417,20 0-736,-20 0-1441,-18-19-2339,-1-1-10410</inkml:trace>
  <inkml:trace contextRef="#ctx0" brushRef="#br0" timeOffset="31711.8138">18406 3844 17136,'21'-20'1729,"-42"-1"-608,21 21 417,-19 0-385,19 0-320,-40 21-65,20-1-223,20-1-321,-19 1-160,38 20-32,1-20-32,0-1 64,40 1 32,0 1 1,-21-2-162,20 1-31,-39-20 32,-20 20 96,0-20 289,0 19-33,-39-19-32,19 21-288,-20-21-96,21 0-32,-21 0-737,20 0-865,-1 0-992,21-21-1955,0 2-10857</inkml:trace>
  <inkml:trace contextRef="#ctx0" brushRef="#br0" timeOffset="31861.8224">18665 3982 19570,'60'21'961,"-40"-21"288,0 19-512,-20 1-545,19-20-160,-19 0-192,20 0-545,-20 0-1024,0 0-706,0 0-9928</inkml:trace>
  <inkml:trace contextRef="#ctx0" brushRef="#br0" timeOffset="31977.829">18605 3803 15502,'0'-19'224,"0"19"-1761,0 0-2435</inkml:trace>
  <inkml:trace contextRef="#ctx0" brushRef="#br0" timeOffset="32239.844">18824 3764 13773,'59'0'2370,"2"0"577,-22 20-609,1-20-641,-21 19-351,1 22-482,-20-22-255,0 41-161,0-21-31,0 2-161,-20-2-192,20 0-64,0-18-64,20-1 160,0-1-192,0 1 64,0-20-256,-1 0-97,1-20-351,0 20-834,1-19-960,-1-1-449,-20-1-6374</inkml:trace>
  <inkml:trace contextRef="#ctx0" brushRef="#br0" timeOffset="32608.8651">19023 3962 20018,'-20'0'801,"20"0"769,20 0-385,-1 0 256,21 0-96,0 0-416,-1 0-416,22 0-129,-2-19-128,0 19-159,0-20 31,-19 20-64,1-21-96,-22 21-128,1-19 192,0-1-129,-20 20-31,0-19-64,0-1 160,-20 20-128,0-21 32,1 21 128,-2 0 0,1 21-64,-20-1 64,21-1 96,-1 20 64,0-18-128,20 18-160,0-19 64,20 20-96,0-20 32,19-20-225,1 20-127,0-20-257,0 0-384,-20-20-320,19 20-641,-19-20-513,0 1-1344,0-2-2243</inkml:trace>
  <inkml:trace contextRef="#ctx0" brushRef="#br0" timeOffset="32847.8788">19697 3902 5252,'0'-39'5990,"0"20"-2114,0 19-1826,0 0-609,-20-20-384,20 40 32,-19-20 32,19 19-224,-20 1-128,20-1-289,20 2-224,-1-1-95,21-1-97,1 1 128,-2 1 0,1-2-128,-1 1 0,-19 0-64,0-20 128,-20 19 289,-20-19 31,0 21-448,-19-21-448,-1 0-225,1 0-416,-2 0-480,1 0-1378,21-21-7591</inkml:trace>
  <inkml:trace contextRef="#ctx0" brushRef="#br0" timeOffset="33049.8903">19935 3665 21140,'120'60'1633,"-60"-21"-128,-1 21-287,0-21-674,-18 21-416,-21-1 96,-1 1-63,-19-21-97,0 2-577,-19-22-448,19 20-736,-20-39-1026,20 21-1633</inkml:trace>
  <inkml:trace contextRef="#ctx0" brushRef="#br1" timeOffset="40572.3206">578 5809 9096,'-40'0'3523,"1"-20"-576,18 20-577,1 0 65,20 0-513,0 0-1026,0 0-415,0 0 256,0 0 31,20 0-319,21 0-353,-22 0 0,21 0-32,-1 0-448,1 0-769,-1 0-961,1-19-1282,1 19-5764</inkml:trace>
  <inkml:trace contextRef="#ctx0" brushRef="#br1" timeOffset="45440.599">1372 5749 2306,'20'0'1922,"-20"-20"320,0 20 128,0 0 64,0-19-32,0 19-352,0-20-96,0 1-256,0-2-321,0 21-288,0-20-256,-20 1-224,20 19-33,-20 0-224,1 0-255,-1 0-1,-20 19-96,19 1 64,2 20-64,-1-20 0,0 19 0,20-18 32,0-2-64,20 1 0,19 0 64,2-1 0,38-19 0,-20 21 32,20-1-385,2-20 674,-22 19-257,-20 1 96,-19 20 257,-20-20-161,-20-1 0,1 1-224,-21 1-160,1-2-256,-1 1-449,-1-20-512,22 20-1186,-21-20-1729,40 0-10954</inkml:trace>
  <inkml:trace contextRef="#ctx0" brushRef="#br1" timeOffset="45810.6202">1928 5611 17296,'-20'-60'1986,"20"40"128,0 0-353,-20 20-672,20 0-320,0 0 128,20 20-64,-20 0-129,20 40-383,19-21-97,-19 40-96,20-19-96,-21 20-160,22 0-481,-21-41-448,19 0-960,-19-39-802,-20 21-1025,0-42-10121</inkml:trace>
  <inkml:trace contextRef="#ctx0" brushRef="#br1" timeOffset="45992.6306">1829 5829 19762,'0'-20'2082,"0"20"-1153,0-20 224,20 20-32,0-19-512,-1 19-545,21 0-64,-1-21-673,21 21-576,0 0-1089,19 0-993,0 0-5702</inkml:trace>
  <inkml:trace contextRef="#ctx0" brushRef="#br1" timeOffset="46417.6549">2523 5710 16559,'-39'-20'1762,"19"20"-193,0 0 161,0 0-577,20 20 0,-19-1 32,-1 22-480,0-2-161,0 21-95,20-21-289,20-19-192,0 1-32,19-2-32,1-19 0,-20-19 0,19-2-32,-19 1 63,-20 1 98,20-22 191,-20 22-96,0-1-96,-20 0 96,20 1 0,-20-2 32,20 21 129,0 0-129,0 0-224,0 21 32,0 18 192,20-19-160,-20 20-32,39-20-449,-18-1-608,19 1-672,-20-20-1507,-1 21-863,21-21-10828</inkml:trace>
  <inkml:trace contextRef="#ctx0" brushRef="#br1" timeOffset="46600.6654">2821 5928 18257,'0'-20'2274,"-20"1"-512,20-1 127,-20-20-63,20 20-577,-19 0-448,19-20-513,0 20-288,0-19-160,19 20-128,1-2-385,0 21-736,0-20-545,1 20-1473,-2-19-641,1 19-10986</inkml:trace>
  <inkml:trace contextRef="#ctx0" brushRef="#br1" timeOffset="46788.6762">3039 5432 19090,'0'0'2370,"0"0"-961,20 20-224,-20-1 225,20 21-161,0 19-416,1 21-449,-2-1-256,1-19-160,20-1-480,-1-18-193,1-22-192,-20 1-769,-1-20-1024,1 0-1634</inkml:trace>
  <inkml:trace contextRef="#ctx0" brushRef="#br1" timeOffset="46961.686">3079 5650 22004,'0'0'737,"20"-20"480,20 20 353,0 0-673,19 0-545,1 0-160,19-19-448,-19 19-577,-1 0-704,-19-20-1090,-1 20-1953</inkml:trace>
  <inkml:trace contextRef="#ctx0" brushRef="#br1" timeOffset="48833.7931">4330 5650 15662,'-79'-39'1826,"59"19"-545,0 20 257,1 20-385,-2 19-384,1 1-385,20-1 0,0 21-160,20-1-191,1-18 31,-2-22-64,21 1 0,0-20 160,-1-20-64,1 20-256,-21-39 96,1 18-97,-20 2 161,0-21-64,0 21 0,0 19-128,0-21 96,0 21-288,-20 21-289,20-21 321,20 19-129,-20 1-416,20 0-480,21-20-577,-22 0-1537,21 0-5926</inkml:trace>
  <inkml:trace contextRef="#ctx0" brushRef="#br1" timeOffset="49020.8038">4608 5471 14445,'-20'-59'2659,"0"40"-129,20 19-448,0 0-1185,0 19-256,0 21 480,20 39-193,0-19-671,0 20-129,0-22-288,19-17-353,2-2-256,-2-19-800,1-1-1090,-20-19-1408,-1-19-11340</inkml:trace>
  <inkml:trace contextRef="#ctx0" brushRef="#br1" timeOffset="49171.8125">4549 5690 17872,'-40'-19'2146,"40"19"-928,0 0-450,20-21 161,19 21 160,1 0-672,19-20-353,22 20-449,-2 0-1344,19 0-1955,-17 0-9608</inkml:trace>
  <inkml:trace contextRef="#ctx0" brushRef="#br1" timeOffset="49535.8333">5601 5770 17424,'20'39'961,"-20"-19"-705,0-20 1121,20 0 65,-20 19 223,0-19 65,0-19-577,0-1-480,0 0-193,0 1-63,-20-22-129,20 22-160,-20-20-32,0-2-160,20 2-32,0 18-64,0-18-64,20 19-193,0 20-255,0 0-417,19 0-65,1 20-575,0 0-641,0-1-769,-1 2-6471</inkml:trace>
  <inkml:trace contextRef="#ctx0" brushRef="#br1" timeOffset="49797.8483">6038 5570 15086,'-20'0'2979,"-1"21"-1570,21-1 609,-19 19-577,-1 1-63,20-1-225,0 2-417,0-22-479,20 1-97,-1 0-96,22-20 64,-1 0-64,-1-20-64,-19-19-64,0 18-192,-20-18 160,-20 19-97,0 1 33,0-22-192,-19 41-289,-1-19 193,19-1-65,2 20-287,19 0-546,0 0-1280,0 0-1,19 0-2594</inkml:trace>
  <inkml:trace contextRef="#ctx0" brushRef="#br1" timeOffset="50013.8606">6177 5671 15342,'39'58'3299,"-39"-38"-320,20 1-1249,-20-2-545,20 1-320,20-20-257,0 0-288,-1 0-191,1-20-65,-1-20-32,-19 20-160,0 1-97,-20-1-127,0 1-64,-20-2-257,0 1-224,-19 20 96,-1 0 225,1 0 95,-1 0-768,19 0-641,2 20-1729,19-20-7207</inkml:trace>
  <inkml:trace contextRef="#ctx0" brushRef="#br1" timeOffset="50246.8739">6514 5333 20851,'20'-20'1281,"0"20"385,0 20-417,0-1-352,0 22 288,0-2-320,-1 21-288,1 18-321,0-18-128,0 0-96,-1-21-96,21 2-224,-20-22-257,1-19-320,-2 0-192,-19 0-640,0-19-1346,-40-2-1121</inkml:trace>
  <inkml:trace contextRef="#ctx0" brushRef="#br1" timeOffset="50418.8838">6474 5531 19762,'0'0'2883,"0"0"-2050,20 0 512,20 0-416,0-20 128,20 20-320,-1 0-449,0 0-256,2 0-128,-22 0-513,-19 0-512,0 0-961,-20 20-2146,0-20-10730</inkml:trace>
  <inkml:trace contextRef="#ctx0" brushRef="#br1" timeOffset="51239.9307">8023 5471 15310,'-20'-19'2050,"20"19"-481,-20 0 257,1 0-641,-1 40-128,0-21-256,0 21-288,1 0-33,-1-1-160,20 2-160,-21-2-256,1 0 128,20-18-480,0-2-993,-20-19-1122,20 0-768,0 0-6855</inkml:trace>
  <inkml:trace contextRef="#ctx0" brushRef="#br1" timeOffset="51418.941">7666 5531 19154,'0'-20'1857,"20"1"-159,0 19-32,-1 0-577,1 19-128,20 1-609,19 0-256,-18-1 64,18 2-160,0-1-512,-19-1-385,19 1-384,-18 1-737,-2-21-1602,-19 0-7462</inkml:trace>
  <inkml:trace contextRef="#ctx0" brushRef="#br1" timeOffset="56696.2428">8758 5650 17840,'39'0'1025,"-39"21"-512,20 18 256,-20-20-193,20 22-192,-20-2-255,0 0-258,0-18-511,0-1-866,0-1-2273</inkml:trace>
  <inkml:trace contextRef="#ctx0" brushRef="#br1" timeOffset="61909.541">9294 5611 1697,'0'-20'2242,"0"20"-736,-20 0-161,20-21-96,0 21-384,0 0-481,0 0-159,0 0 287,0 0 449,0 0-385,0-19-287,0 19-385,0 0-257,0 0-415,0 19-1,0-19 0,0 0-224,0 0 32,0 21 96,0-21 97,0 0-321,0 0 864,0 0 129,0-21 865,0 21 256,0 0 224,-20 0 225,20-19 512,0 19-1,0-20-31,-19 20-32,19 0-288,0-20-129,0 20-32,0 0-480,0 20-480,0 0 63,0-1 97,19 22-128,1-22-97,-20 22-256,20-22-128,0 1 128,-1-20 1,-19 19-97,20-19-96,-20 0 0,20 0-160,-20 0 95,0-19-63,0 19 192,20 0-192,-20 0 96,0 0 160,20 0-32,-1 19-31,2-19-33,-21 20 0,20-20 64,0 0-96,0-20-96,-1 1-65,-19-1-383,0 1-193,0-2-512,0 1-417,-19 1-319,19-1-1667,0-1-7430</inkml:trace>
  <inkml:trace contextRef="#ctx0" brushRef="#br1" timeOffset="62059.5496">9572 5591 11723,'39'20'3203,"-19"-1"-385,0-19-479,-20 20-514,20 1-576,-1-2-640,2-19-577,-1 0-64,0 0-577,0 0-736,-20 0-1089,19-19-1442,-19-2-11625</inkml:trace>
  <inkml:trace contextRef="#ctx0" brushRef="#br1" timeOffset="62284.5625">9651 5333 2530,'0'-20'14478,"0"-1"-13005,0 21 289,0 0-449,0 0-256,0 0 192,20 41-352,20-22-96,-20 41-289,20-1-31,-1 1-225,1 0-160,-1-21-192,1 2-481,-1-2-352,2-39-288,-21 19-865,0 1-704,-20-20-3076</inkml:trace>
  <inkml:trace contextRef="#ctx0" brushRef="#br1" timeOffset="62653.5836">9790 5570 16815,'0'-19'2307,"0"19"-674,0-20 65,20 0-481,-20 1-288,20-2-577,0 2-320,-1-1 32,1 0-288,0 1-224,0-2 31,0 1 65,-20 1-33,0 19 129,19 19 224,-19 1 320,21 20 161,-21 19-129,20 1-32,0-21 193,0 2 224,-1-22-129,-19 1-159,20 1-193,0-21-128,0 0 64,-1 0-128,1-21 160,0 1-160,0 1-96,-20 19 32,19-20-96,-19 20 32,21 0-256,-1 0-33,0 0-448,19 20-928,1-1-1442,-1 1-6054</inkml:trace>
  <inkml:trace contextRef="#ctx0" brushRef="#br1" timeOffset="63102.6093">11101 5452 14093,'-59'-59'2338,"38"38"-576,-19 21-289,20-20 97,1 20-129,-1 0-256,0 20-384,0 20-129,0-20-191,20 40-33,0-21-159,0 21-97,20-21-160,20-19-160,-1 1-193,1-21-415,20 0-129,0-21-737,-21-18-992,-19-2-641,-20 2-3748</inkml:trace>
  <inkml:trace contextRef="#ctx0" brushRef="#br1" timeOffset="63416.6272">10942 5174 14061,'-20'-40'3043,"20"40"-1025,0 20-833,20 0 608,-1-1-63,1 41-545,20 0-96,-19-1-512,18 1-257,1-21-160,-1 1-160,1-20-32,-21 0 128,21-1-192,-20-19 96,-20 0-64,21 0-32,-21-19 96,0-1-160,0 0 128,-21 1-96,21-21-64,0 20 63,0 20-95,21 0 32,-2 0 288,-19 0 0,40 20-288,-20-1-352,-1 2-321,1-2-609,0 1-1056,0-20-865,-20 0-4453</inkml:trace>
  <inkml:trace contextRef="#ctx0" brushRef="#br1" timeOffset="63552.635">11497 5492 15054,'20'39'2498,"-20"-19"-672,20-1-257,1 2-896,-1-1-417,-1-20-64,1 0-480,0 0-1089,-20-20-1186,0-1-9096</inkml:trace>
  <inkml:trace contextRef="#ctx0" brushRef="#br1" timeOffset="63666.6415">11438 5233 17296,'0'0'256,"0"-19"-929,0 19-2690</inkml:trace>
  <inkml:trace contextRef="#ctx0" brushRef="#br1" timeOffset="64272.6762">11676 5154 19058,'0'0'1761,"-19"0"-768,38 0-416,-19 20 608,20 39-352,0-19-65,0 20-319,-1 0-257,1-1-128,20-19 32,-19-1-224,-2 0-352,21-18-674,-20-1-703,19-20-738,-19 0-1280,0 0-11372</inkml:trace>
  <inkml:trace contextRef="#ctx0" brushRef="#br1" timeOffset="64659.6983">12014 5292 15983,'-20'41'1665,"20"-22"-95,0 22 95,0-2-287,0 0-65,20 1-512,-1 0-481,1-21-128,21 2-96,-2-21 32,1-21-64,-1 2-64,-19-1-64,0-19-192,-20-1 64,0-19-96,-20 18 31,-19 2-287,-1-21-1,1 21 225,-2-21 288,1 40 224,21 1 160,19-2 97,0 21 63,0 0-383,0 0-33,0 21 192,19 18 224,1 0-63,21 21-97,-21 0-256,19-21-128,20 2-224,1-2-545,-21-19-416,22-1-801,-22-19-1569,-19 0-6887</inkml:trace>
  <inkml:trace contextRef="#ctx0" brushRef="#br1" timeOffset="65320.7361">12490 5393 16463,'40'59'1826,"-20"-40"192,-1 2-353,-19-21-608,20 19 128,-20-19-288,0 0-288,0 0-193,0 0 481,0 0-160,0-19-417,-20-2-320,20 2 128,-19-1-128,-1-19-32,20-2-128,-20 22 0,20-1-224,0-1-193,20 2-384,0 19-480,-1 0-385,22 0-416,-21 0-64,19 19-513,-19-19 609,0 21 1794,0-1 704,-1-20 961,1 19 865,0-19 96,0 0-256,0 0-289,-1 0-255,1-19-289,1 19-384,-21-20-289,20-1 0,-20 21-159,0-19-33,0-1-32,0 0 0,0 20-31,-20-19-193,20 19-32,-21 0-33,1 19-127,1 21 192,19-21 32,-20 41 32,20-19 64,0-2-63,0 0-97,20 1-129,19-20-31,2 0-224,-2-20-225,1 0-224,-1 0-672,1-20-577,-20-19-929,-1-1-2434,-19 20-7015</inkml:trace>
  <inkml:trace contextRef="#ctx0" brushRef="#br1" timeOffset="65571.7505">13046 5174 14862,'0'0'1889,"0"19"1,20 21 0,0-20-353,-1 19-31,1 2 31,1-2-448,-1 1-384,0-20-385,-20 0-160,19-20-96,-19 19 33,20-19 31,-20 0-96,0-19-64,20 19 224,-20-20-224,0 0-96,20-20-64,-1 40-1,1-20-63,0 20 0,20 0 32,-21 20-385,22 1-608,18-2-1474,-19 1-3394</inkml:trace>
  <inkml:trace contextRef="#ctx0" brushRef="#br1" timeOffset="66239.7887">14039 5253 18193,'0'0'1377,"0"20"-384,0-1 256,0 2-224,20 18-416,19-19-321,1 1-96,-20-2-192,20-19 64,-20 0-160,-20-19-64,20-2 0,-20 1-193,0 1 1,0-1 160,0 20 96,0 0 0,0 20-353,0 19 417,20 1 96,-1 19 32,1 1-31,20 0 95,-1-1 32,-19 1 160,0-21 65,0 1-193,-20 0 64,0-21-224,0 22 64,-20-41-352,-20 19-417,21-19-351,-1 0-738,-20 0-801,40-19-3458</inkml:trace>
  <inkml:trace contextRef="#ctx0" brushRef="#br1" timeOffset="66746.8177">15032 5313 5124,'-39'-60'10634,"-2"40"-9448,1 1 511,21-2 193,-1 21-449,-20 21-63,1-2-482,19 21-287,0 0-96,0 19-97,20 1-96,0-21-256,20-18-96,0 18-32,20-39-64,-1 0 0,1 0 64,-21-20 0,21-20-128,-20 21 64,-20-21 63,0 0 65,0 20 0,0-19 0,-20 18-64,20 2 128,-20 19 33,20 0-97,0 0-193,20 19 257,0 2 65,1 18-1,-2 2-96,21-22-128,-1 21-193,1-21-768,-1-19-320,1 0-897,-20 0-897,1-19-7848</inkml:trace>
  <inkml:trace contextRef="#ctx0" brushRef="#br1" timeOffset="67043.8347">15251 5193 15182,'19'40'2338,"1"-20"-448,-20 19 128,0 2-353,20-22 161,-20 22-385,0-22-736,0 1-321,0-20-159,20 20-129,-20-20-32,0 0 32,0 0-128,0-20 64,0 20 64,20-39-96,-20 18-160,19 1 32,1 20-96,0-19-1,0 19 1,-1 19-96,21 1-353,1 1-576,-22-2-1281,21 1-1891,-1 0-11466</inkml:trace>
  <inkml:trace contextRef="#ctx0" brushRef="#br1" timeOffset="67506.8612">15984 5253 19250,'-59'-20'1537,"20"1"161,-1 38-289,20-19-576,0 40-64,1 0-161,-2-1-352,21 2 161,21-2-321,-2 0-96,21 1-96,0-20-64,-1-20-32,1-20 192,-1 1-161,2-21-159,-21 0 32,-20 0 0,0-19 320,0 19-97,-41-19-63,21-1 96,-19 21 64,19-2-32,20 22 193,-20-1-33,20 20 0,0 20-160,20-1 384,-20 1 129,20 40 127,-1 0-127,1-1-129,0 1-288,21 0-224,-22-1-833,21-19-640,-1-1-1250,1-19-512,-20-20-15247</inkml:trace>
  <inkml:trace contextRef="#ctx0" brushRef="#br1" timeOffset="68194.9005">16898 5115 15182,'0'0'1762,"0"0"-65,0 0-448,20-21-32,0 21-192,-20 0-288,20 0-385,-1 0 1,1 21 63,-20-2-31,0 21-65,0 0-96,-20-1-96,1 21 32,-1-21 65,20 2 95,-20-2-192,20-19 64,20-1-192,0 2 128,-1-21 0,21 0 1,19 0-33,-18-21-32,-2 2-321,-19 19-383,0-20-225,0 20-512,-20-20-769,0 20-641,-20-19-5413</inkml:trace>
  <inkml:trace contextRef="#ctx0" brushRef="#br1" timeOffset="68376.9109">16839 5292 18577,'0'0'2338,"0"0"-1729,0 0 448,40 21 224,-21-21-64,41 0-544,-21 0-449,20 0-192,-18 0-672,18 0-514,-19-21-1184,-20 21-1666,19-19-10345</inkml:trace>
  <inkml:trace contextRef="#ctx0" brushRef="#br1" timeOffset="78828.5087">796 6782 15566,'-39'0'2531,"18"0"-738,21 0 129,0 0-673,0 0-384,0 0 192,0 0-256,21 0-225,-1 0-383,-1 20-129,1-20 32,20 0-192,-20 0-449,19 0-608,1 0-737,-1 0-1089,2-20-2530</inkml:trace>
  <inkml:trace contextRef="#ctx0" brushRef="#br1" timeOffset="81217.6454">21981 4757 15086,'19'-21'2114,"-38"21"-641,19 0 385,0 0-192,-20 21-642,0-1-223,0 19-352,1 1 95,-1 0-288,0 0-320,0-1 128,20-19-32,-21 20-288,21-20-673,0-1-800,0 1-1314,-19-20-2530</inkml:trace>
  <inkml:trace contextRef="#ctx0" brushRef="#br1" timeOffset="81409.6564">21663 4896 14509,'20'-20'4132,"-20"20"-2787,20 0-384,-20-20 1474,39 20-1442,-19 0 288,20 20-897,0-20-512,20 20 576,-1-1-640,0-19 32,1 21-545,-20-1-287,-20-20-386,20 19-1312,-40-19-834,0 20-9256</inkml:trace>
  <inkml:trace contextRef="#ctx0" brushRef="#br1" timeOffset="81881.6834">21782 4559 11723,'-79'0'1793,"39"19"129,-19 1-320,18 19-65,22 2 65,-21 38-353,20-20-160,20 21-417,0-1-287,20 1-385,39-20 384,41-21-31,19 0 31,1-39-128,18 0-192,-18-19-64,-21-21-160,-20 21-32,-19-22-96,-20-19-33,-40 21-31,0 0-129,-20-21-255,-20 0-129,-40 21 833,1-2-32,0 2 0,-1 20-256,1 19-1250,19-20-2178,21 20-11178</inkml:trace>
  <inkml:trace contextRef="#ctx0" brushRef="#br1" timeOffset="82692.7297">21762 5333 11883,'-20'-20'1569,"20"20"-159,-19 0 287,-1 0-223,0 0-129,-19 20-160,-1 19-288,-20-18-32,0 38-321,1-19 33,0-1-65,-2 0-159,2-18 63,19 18-416,21-19 0,-1-20-64,0 21-417,20-21-576,0 19-961,0-19-448,20 20-2018</inkml:trace>
  <inkml:trace contextRef="#ctx0" brushRef="#br1" timeOffset="83228.7604">21027 5928 15086,'-39'21'2402,"19"-2"-1505,20 1 288,0-1-160,0-19-96,20 20-321,-1-20-255,22 0-65,-21 0-224,19-20-64,-19 1-128,0-1 32,-20 1 64,20-2 32,-20 21 96,0 0-64,0 0 0,0 21-96,0 18 288,0 0-96,0 1 64,20 19-127,-1-18-1,-19-2-64,20 1 0,-20-1 32,0-19-128,0 1-353,-20-2 33,1-19-481,-1 0-416,-20 0-129,1 0-928,-1 0-2659</inkml:trace>
  <inkml:trace contextRef="#ctx0" brushRef="#br1" timeOffset="83981.8035">21147 5848 10121,'-59'-19'1345,"39"-1"-63,0 0 287,-1 20 225,21-19-33,-20 19-607,1 19-706,19 1-32,-20 0 225,0 40 288,20 0-96,0-2-193,20 22-191,0 0-225,-1-1-64,22-20-128,-1-19 32,-1 0-32,21-21-96,19-19 192,-19 0-128,-1-39-128,20 0-32,-39-2-128,0-17 127,-21-2-63,2-20-128,-21 20 0,-40-18-257,0 18-256,-19 0 225,-1 20 319,-20 21 225,1-2 64,20 21-32,19 0-288,1 0-1250,19 21-3555</inkml:trace>
  <inkml:trace contextRef="#ctx0" brushRef="#br1" timeOffset="84866.8541">21007 6305 13773,'-19'0'1569,"-1"40"-1056,0 0 608,0 20 416,-19 19-320,-1 20-256,21 20-224,-21 0-193,-1 1-352,2-1 257,-1 0-33,-19 0 33,39-19 159,-19-1-95,19-40-129,-1 1-224,1 0-64,20-21-32,-20-20-256,20 1-288,0 1-737,20-21-897,0-21-1250,1 1-6853</inkml:trace>
  <inkml:trace contextRef="#ctx0" brushRef="#br1" timeOffset="93019.3204">21484 6345 7751,'0'-19'2402,"0"19"737,-20 0-769,20 0-832,0 0-129,0 0 0,0 0-608,0 0-288,0 0 319,20 19 1,0 1-64,0 0-64,0 20-33,-1-1-63,2 21-1,-1 20-63,0-21-33,0 20-127,19 1-161,1-1-64,-1-20 193,1 21-1,0-20 32,0 0-128,-1-21-127,-19 21-1,0-21-64,0 1 32,-1 0 32,1-21-64,-20 22 32,20-2-96,-20-19 96,0-1-128,20 2 32,-20-21 32,0 0 0,0 0 0,0 0-128,0 0 128,0 0-64,0 0 32,0 0 0,20 0-32,-20 19 96,0-19-64,0 0 0,19 0-320,-19-19-161,0 19-127,0-21-129,0 21-32,0-19-95,0 19 31,0 0-609,0-20-287,21 20-834,-21 0-4419</inkml:trace>
  <inkml:trace contextRef="#ctx0" brushRef="#br1" timeOffset="93561.3514">20690 7794 8488,'-39'21'2498,"19"-21"-1025,0 0-224,0 0 833,0 0-224,1 0-416,19 0-97,0 0-384,0 0-417,19 0 353,1 0-192,40 0 160,-1 0-97,21 0-223,19 0-1,19 0 129,22 0-417,-2 19-224,2-19 64,-21 0-320,0 0 224,-20 0-224,-40 0 32,2 0 0,-22 0-33,1 0-223,-40 0 192,0 0-129,0 0-351,20-19-738,-20-2-832,0 1-1474,0 1-9672</inkml:trace>
  <inkml:trace contextRef="#ctx0" brushRef="#br1" timeOffset="94344.3962">22398 5154 14189,'-41'0'1762,"41"0"-898,0 0-575,0 0 736,21 20 640,-1-1-223,0 21-353,19 0-289,1 20-159,0-21-96,19 1-193,-18 19-192,-2-19 64,1-20-192,-1 19 32,-19-18-32,19-1-256,-19-1-449,0 1-672,0 1-1057,-20-21-1250,0 19-9704</inkml:trace>
  <inkml:trace contextRef="#ctx0" brushRef="#br1" timeOffset="94908.4284">22874 6027 14637,'-20'-20'1410,"20"1"383,0 19-896,0 0 705,0 0-385,20 0-673,1 0-95,-2 0-225,1 19 32,-20 1 1,20 20-65,-20-20 0,0 19 32,0-18 160,0 18-31,0-19-65,0 1 0,0-2-31,0 1-65,20-20-160,-20 19 96,19-19 96,1 0-64,0 0 0,0 20-160,0-20-256,-1 0-128,-19 0-353,20 0-320,0 0-320,-20-20-673,20 20-577,-20 0-3010</inkml:trace>
  <inkml:trace contextRef="#ctx0" brushRef="#br1" timeOffset="95090.4389">22895 6167 15086,'0'0'3043,"0"0"-2243,0 0-63,0 0 961,19 0-641,1-20-609,20 20-384,-1 0-160,-19 0-128,20 0-513,-1 0-960,-19-21-738,21 21-1248,-41 0-7592</inkml:trace>
  <inkml:trace contextRef="#ctx0" brushRef="#br1" timeOffset="95437.4587">22676 5789 15086,'-60'59'1057,"20"1"160,20 20 192,1 19-63,19-19-450,0 19-191,19-20 96,21 1-64,20-21-33,39-19-384,0-20 417,-19-20-384,19 0-161,-40-39-160,22-2 0,-42 2 0,1-1-192,-21 0-33,1-20-415,-20 2-225,-20-22-96,-39 0 641,-1 1 320,-19 40-128,19 18-160,21 21-865,-1 21-1314,1-2-3106</inkml:trace>
  <inkml:trace contextRef="#ctx0" brushRef="#br1" timeOffset="96357.5113">23013 6643 17296,'0'-20'1473,"0"20"-384,0 20 32,0 0 289,0 20-129,0-1-192,-20 21-160,1 20-96,-1-2-161,20 22-191,0-21-129,0 1-320,0-1 96,0 1-32,20-20 0,-20-21 0,0 21-31,0-21 63,0-19-96,0 20 64,0-40 96,0 20-128,0-20 64,0 0-64,0 0-96,0 0 64,0 0 64,0-20-160,0 20 128,0-20 0,0 0 0,0 20 97,0-20-258,0 20 162,0 0-1,0 0-64,0 0-225,19 0 193,1 0-32,0 0 96,0 0-32,39 0 0,-19 0-32,20 0 64,-1 0 32,-19 0 32,19 0-128,2 0-32,18 0 96,20 0 32,20 0 33,-20 0-33,0 0-64,1 0 0,-21 20 64,-20-20-32,2 0-64,-22 0-64,1 0 32,-20 0-97,-20 0 129,0 0 96,0 0 0,0 0-64,0 0 0,0 0-96,0-20 64,0 0-192,-20 1-32,20-21 32,-20 0-97,-19-20-95,19-19 96,-21-1-129,21-19 33,-39 0 128,0 19 352,-20-19-64,-2 40 224,-17-1 64,-1 0-128,-1 21-128,21 0-128,39 18-192,1 1-417,18 20-1217,1-19-2049,0 19-7048</inkml:trace>
  <inkml:trace contextRef="#ctx0" brushRef="#br2" timeOffset="101151.7855">20532 8450 10409,'-21'20'1698,"21"-20"-1057,0 0 768,0 0 192,0 0-319,0 0-482,21-40-223,18 20-193,-19-40 129,20 1 95,19-20 161,0-1-32,2-19-289,-2 19-320,0 1 32,1-21-95,-21 42 127,2-2-449,-21 0 578,-1 20-225,1 0 0,0 21 32,-20-21 32,0 21 193,0 19 159,0-21-256,-20 21 65,0 0-1,20-20 96,-19 20-256,-1 0 97,20 0-161,0 0-32,0 0-128,0 0-32,0 0 64,20 0 32,-1 0-64,1 0 0,-20 0 160,20 0-32,-20 20 32,20 1 0,-20-21-128,0 19 128,0 1-256,0-20-385,20 20-448,-20-20-1313,0 19-1986,0-19-11082</inkml:trace>
  <inkml:trace contextRef="#ctx0" brushRef="#br2" timeOffset="103137.8991">20333 8768 10986,'0'-40'544,"0"20"321,0 0 1217,-20 20 32,1-20-672,-1 20-514,-1 20-255,-19 0 32,21 20-33,-1-1-127,0 1 128,0-20-161,20 0-160,20-1-95,0 1-33,19 1-96,1-2-32,1 1-96,-2 0-256,-19-20 544,0 20-224,-20 0-64,0-20-32,-20 20-96,0-1-160,-19-19-161,19 20-255,-21-20-289,21 0-289,1 0-800,-1 0-2626,0 0-8519</inkml:trace>
  <inkml:trace contextRef="#ctx0" brushRef="#br2" timeOffset="103573.9241">20432 8867 15822,'20'39'1474,"-20"-18"-737,0-2 864,19-19-224,-19 20-480,0 0-224,0-20-321,0 0-256,20 0 0,-20 0 65,0 0-1,0-20-128,20 0-192,-20 1-97,0-22 1,0 2-64,0 19 96,21 0 63,-21 0 33,20 1 128,-20 19 96,19 19 257,-19 21 31,0-20-128,20 19-31,-20-19 63,0 1-96,20-21 0,-20 0-192,20 0-96,-20 0 448,20 0-255,-20-21-33,19-18-32,1 19 0,-20 0-160,20-20-129,0 40 65,-1 0-160,1 0-129,1 20-416,-1 0-480,0 0-481,-1 0-992,1-20-4325</inkml:trace>
  <inkml:trace contextRef="#ctx0" brushRef="#br2" timeOffset="103891.9423">20968 8728 13869,'-20'-40'3235,"20"40"-1602,-20 20 289,1 0-417,-1 20-287,0-21-386,0 21-351,20 0-353,0-21-96,20 1-96,0-20-192,0 0 416,-1-20-160,1 20-256,0-39 128,0 19 31,-20 0 97,0 0-64,0 1 32,0 19 64,0-20 0,0 20-32,0 20-96,0-1 160,19 1-96,-19 0 0,20 0-320,1-20-641,19 20-480,-21-20-417,1 0-448,0-20-1954,-20 0-6407</inkml:trace>
  <inkml:trace contextRef="#ctx0" brushRef="#br2" timeOffset="104094.9539">21027 8509 7334,'0'0'9033,"-20"0"-7207,20 0-449,20 20 673,-20 20-609,21-1-544,-1 2-256,0-2-545,-1 1-32,21 0-288,-20-21-257,19 1-352,1-20-320,-20 0-704,-20 0-257,0-20-1218,0 1-5796</inkml:trace>
  <inkml:trace contextRef="#ctx0" brushRef="#br2" timeOffset="104435.9734">21167 8430 13036,'0'0'4580,"0"20"-3299,0 0 417,20 19 256,-20 2-513,19 17-448,1 2-320,0-20-513,0 20-96,19-41-32,2 1 32,18 0-32,-19-20-32,-1 0-64,-19-20 32,20 0 32,-40-19-32,19-1-32,-19 0-32,-19 21-128,-1-22 128,0 2 96,0 20-32,0-2 64,1 21 32,-1 0 96,20 0-32,-20 21 128,20-2-192,0 20 224,0 2-288,20-2-64,0 1-512,19-20-641,1 0-1378,-1-1-1409,22-19-6758</inkml:trace>
  <inkml:trace contextRef="#ctx0" brushRef="#br2" timeOffset="104586.982">21683 8787 10762,'-20'-59'6438,"1"39"-4997,-1-20 1,20 21 95,0-22-288,39 2-288,-19 20-769,39-22-96,1 41-96,0 0-544,-1 0-1314,1 20-1986,-21-20-10697</inkml:trace>
  <inkml:trace contextRef="#ctx0" brushRef="#br2" timeOffset="104971.004">20611 9244 17040,'-40'-60'2626,"40"60"-1152,0-20 383,20 20-383,0 20-385,0 20-289,0 0-415,-1 19-225,1 1 32,0-20-160,19 20-64,-19-21-352,21 1-449,-2-20-640,-19-1-417,0-19-961,0 0-2178</inkml:trace>
  <inkml:trace contextRef="#ctx0" brushRef="#br2" timeOffset="105383.0276">20968 9304 11530,'-20'-20'2851,"0"20"-1410,-19 0 673,19 20-256,-19 19-352,19 1-129,0 0-288,-1-1-96,21 1-192,0-1-129,41 2-287,-2-2-129,21-39-160,-1 20 0,0-40 0,-18 0-224,18 1 96,-19-22-64,-1 2 32,-19-1-128,-20 1 64,0-1-65,0 0-31,0 1 224,-20 19 0,1 0-32,-1 0-32,20 20 160,-20 0-64,0 20 96,20 0-64,-20 19 129,20 1 31,0 0-96,0-1-96,20-19 0,0 20-288,20-40-193,-1 20-287,1-20-225,-1 0-897,2-20-736,-2 1-674,1-2-6757</inkml:trace>
  <inkml:trace contextRef="#ctx0" brushRef="#br2" timeOffset="105690.0451">21445 9244 16591,'-20'0'2178,"20"20"-512,20 0 224,-20 0-737,19-1-513,1-19-351,0 20-97,-20 0-128,20-20-64,0 0-64,-1 0-32,-19 0 128,21 0-32,-21 0 64,0 0 32,0 40 128,0-20-128,20 40-32,0-21-32,0 21 64,-1-1-32,1 1-32,0 0 65,-20-2-97,0-17-129,0-2-63,-20 1-128,0-20-289,1 0-480,-21-1-608,20-19-65,-1 0-704,2-19-3972</inkml:trace>
  <inkml:trace contextRef="#ctx0" brushRef="#br2" timeOffset="105978.0616">21862 9184 11210,'-20'-20'7399,"-1"20"-5990,-18 0-416,-1 20 160,21 20-160,-1-20-224,20 20-513,0-20-224,39 19-64,1-19-288,-1 0-256,22 0-161,-2 0 0,-19-1 257,-21 1 352,1 1 192,-20-2 288,-20 1 96,1-1 161,-21 2-257,1-1-192,19-20-192,-20 0-640,19 0-1378,2 0-1826</inkml:trace>
  <inkml:trace contextRef="#ctx0" brushRef="#br2" timeOffset="106979.1188">23728 8231 12395,'0'0'1313,"0"20"-256,0-20 577,0 0 416,-19 21-224,19-21-289,0 0-320,0 0-128,0 0-384,19-21-128,-19 1-193,0 1-160,0-21-96,0-20-96,0 20-32,0-19-32,-19-20-128,-1 19 0,20-20 32,-41 21-160,21-20 159,1 19 65,-21 1 32,1 19 96,-1 20-64,20 0 64,-19 20-160,18 20 96,-19 0 32,40-1-32,-20 21 0,20-20 32,20 0-96,0-20 192,0 0-160,20 0 129,-20 0-129,20-20-33,-1-19 130,-19 18-33,0-18-32,0 19 32,-20-20 0,19 20-32,-19 20 96,0 0 0,0 0-160,0 0 96,20 41-256,0-22-321,21 1-704,-2 19-865,1-18-1249,-1-2-7656</inkml:trace>
  <inkml:trace contextRef="#ctx0" brushRef="#br2" timeOffset="107595.1541">23033 8649 12651,'-20'-41'3588,"0"22"-1762,1-1-481,19 20 577,0 0-577,0 0-833,19 20 257,-19-1-96,20 22-97,0-2-287,-20 1-161,20 19 0,0-19-128,-1 0-96,1-1-225,0-18-351,0-2-257,-20-19-576,21 0-545,-21 0-737,0 0-2978</inkml:trace>
  <inkml:trace contextRef="#ctx0" brushRef="#br2" timeOffset="107936.1736">23252 8668 5381,'0'0'10826,"0"0"-9705,0 0 448,-20 20 609,0 20-384,-19 0-449,18-1-256,21 21-608,21-41-193,-2 1-96,1 1 1,20-21-65,-21 0 0,1 0-32,0-21-128,0 1 32,-1 1-64,1-21 0,-20 20 0,0-19 32,0 19 96,0 0 0,-20 20 64,20 0-96,0-20 0,-19 40-32,19-20-32,0 20 0,0 0-32,0-1-609,19 21-448,1-20-641,0 19-1056,21-19-1026,-22 1-9064</inkml:trace>
  <inkml:trace contextRef="#ctx0" brushRef="#br2" timeOffset="108086.1822">23549 8946 768,'0'-40'13805,"-19"20"-12267,19 1 255,0-21 65,0 0-513,-20 21-480,20-21-705,20 20-416,-1 0-448,1 20-802,0-20-1024,0 20-3332</inkml:trace>
  <inkml:trace contextRef="#ctx0" brushRef="#br2" timeOffset="108690.2167">23807 8628 17872,'0'0'1762,"0"21"-993,-19-21 800,-1 19 129,0 21-673,20-20-673,-20 0-224,20 19-192,0-39 96,20 20-128,0-20-32,19 0-128,-39-20-64,20 1 63,-20-1 193,0 0 128,0 0 0,0 0-32,-20 0 161,20 20-33,0 0 0,0 20-96,0 0-128,20 20 192,0-1-96,0 1 32,19 0-128,1-1 64,0 1 0,-20 20 32,0-20 0,-20-21-128,0 21-64,0-20-225,-20 0 65,-19-1-96,18 1 95,1-20-191,0 0 320,0-20 128,1-19 64,19 19-32,0-20 0,19 1 32,1-21 32,20 21 0,0-2 32,0 2 128,0-21 0,-1 21-64,1-21-32,-21 21 65,1-2 319,-20 2-128,0-1 161,-39 20 63,19 20-31,-20 0-65,1 0-95,-1 20-257,20 1-64,1 18-96,-2 21-64,21-21-321,21 1-512,18 0-544,1-1-865,19-19-801,-19 0-3075,19-20-5221</inkml:trace>
  <inkml:trace contextRef="#ctx0" brushRef="#br2" timeOffset="108797.2228">24304 8827 11915,'0'-40'3715,"-20"1"-1889,0-1-417,20 0 385,-19 0-577,19 1-832,19 0-225,21-2-288,-1 22-897,21-1-1570,-1 20-3010</inkml:trace>
  <inkml:trace contextRef="#ctx0" brushRef="#br2" timeOffset="109283.2506">23092 9304 16111,'0'-80'2114,"20"61"-673,-20 19 449,20 0-96,0 19-449,1 21-320,-21 0-577,19 19 65,1-19-321,0 19 0,-20-19-160,20-1 0,-1-18-480,1-1-513,0-1-641,0 1-704,19 0-1281,-19-20-5798</inkml:trace>
  <inkml:trace contextRef="#ctx0" brushRef="#br2" timeOffset="109680.2733">23490 9403 7623,'-40'-40'7847,"21"20"-6245,-2 20-65,1 0 353,0 20-128,0 0-641,1 0-160,-1 19-97,20 2-127,-20-2-256,20 1 31,20-20-320,0 19-96,19-19 0,1 0-96,0-20-160,20 0-128,-1-20 128,0 0-96,-19 0-65,-19-19 97,18 18 160,-19-18 0,-20-1 32,0 1 96,0 19-64,-20 0 224,1 0-32,-1 20-32,-1 0-31,-19 20 95,21-20-32,-1 40-32,0-21-32,0 22-128,20-2 0,20 1-64,0-20-448,19-1-353,1 1-288,20-20-737,0 0-833,-21 0-992,1-20-6951</inkml:trace>
  <inkml:trace contextRef="#ctx0" brushRef="#br2" timeOffset="109985.2908">23926 9462 1889,'0'-39'14638,"0"19"-12268,0 0-832,0 20 127,0 0-447,-20 20-418,20 0-447,0-20-321,20 19 0,0 1-192,-20-20-1378,21 0 2723,-2 0-1313,1 0 0,0-20 160,-20 20 0,20 0 160,-20 0-32,0 20 33,0 20 127,0-1-224,20 2 64,-1 18-96,1-19-64,0 19 32,-20 1 192,20 0-31,-20-21-129,-20 21-160,20-21-161,-20-19-255,0 1-289,-19-2-544,19-19-1089,0 0-770,0-19-2977</inkml:trace>
  <inkml:trace contextRef="#ctx0" brushRef="#br2" timeOffset="110283.3078">24324 9323 18769,'39'-79'961,"-59"59"-608,1 1 1248,-1-2-320,0 21-256,0 21-128,1-2-384,-1 1-449,20 20-64,0-1 0,20 1-129,19-20-351,1 20-64,-1-21-193,1 22 224,-1-22 289,-19 1 256,1-1 32,-21 22 0,0-22 64,-21 1-160,1 0-96,1-20-833,-1 0-2114,-20 0-6374</inkml:trace>
  <inkml:trace contextRef="#ctx0" brushRef="#br1" timeOffset="343465.6451">1630 6623 3427,'-20'-19'1922,"20"-2"704,-19 1-288,-1 1-160,0-1-352,-1 1-224,21-2 31,-20 1-63,20 20-417,0 0-321,0 0-447,-19 0 223,19 20 33,0 20-128,0 19 31,19 1-256,-19 20 65,20-21-193,1 20-64,19 1 0,-1-20-64,-19-1-64,19-19-288,-19-21 544,20 22-160,-1-41-64,2 0 0,-21 0-96,19-21 128,-19 1-32,-20-19 64,20-1-160,-20 1 192,0-2-96,-20-18-64,20 19 128,-20 20 32,1 1-32,-1-1-32,0 0 32,0 20 32,-1 0-128,21 0-32,21 20 128,-21 0-32,20 19-32,0 1 64,0 19-128,-1 1-64,1-20-480,20 0-193,-1-21-320,-19 1-513,19-20-1056,2 0-1090,-21-39-8263</inkml:trace>
  <inkml:trace contextRef="#ctx0" brushRef="#br1" timeOffset="343648.6556">2027 6643 14573,'0'-60'2531,"0"40"-1346,0 1 96,0 19 224,19 19-159,-19 22-193,21 18-545,19 20-479,-1 20-65,1-19-673,0-20-256,-1-40-768,1-1-1090,0-19-2754</inkml:trace>
  <inkml:trace contextRef="#ctx0" brushRef="#br1" timeOffset="343820.6654">2046 6802 20339,'-19'-20'1313,"19"20"-1121,0 0 1282,19 0-449,2-20-449,39 20-544,19-20-384,0 1-673,1 19-737,-1-20-2690</inkml:trace>
  <inkml:trace contextRef="#ctx0" brushRef="#br1" timeOffset="353686.2297">3298 6841 6630,'-20'-19'1954,"20"-1"352,0 0 0,-20 20-160,20-20-384,-20 0-33,1 1-319,-1-1-33,0 20-320,0 0-160,0 0-353,1 20-319,-2-1 63,21 21-64,-20 19-32,20-18 0,0 18-96,20-40-31,1 22-1,-2-41 64,1 19 32,0-19-32,20 0 96,-21-19-128,21-22 64,-20 22-192,-1-1 257,-19-19-33,0 18-64,0 1 32,0 20 32,-19-19-96,19 38 65,0-19-226,0 20 226,19 20-65,1-20-32,0 19-96,21-39 0,-2 21-160,1-21-385,-1 0-64,1 0-480,-1 0-256,22-21-1025,-42 2-2275,21 19-11178</inkml:trace>
  <inkml:trace contextRef="#ctx0" brushRef="#br1" timeOffset="354397.2704">4151 6663 16751,'20'0'2819,"-20"19"-2210,21-19 672,-2 0 128,21 21 0,-20-21-896,19 20-353,1-20-64,-1 19-672,1-19-1122,-19 0-1537,-1 20-3748</inkml:trace>
  <inkml:trace contextRef="#ctx0" brushRef="#br1" timeOffset="354560.2797">4310 6901 17969,'0'40'2882,"20"-40"-2401,20 0 768,-1 0 128,2 0-480,18 0-641,-19 0-192,-1 0-512,21-20-705,-41 20-1089,22 0-3171</inkml:trace>
  <inkml:trace contextRef="#ctx0" brushRef="#br1" timeOffset="359870.5834">5561 6643 13452,'-19'-39'1890,"19"18"-769,-20 1 128,0 1 353,-21 19-193,22 0-288,-21 0-512,1 19-353,-1 22-128,20-22 0,1 21-64,-1 0-32,20-1-128,20-19 160,19 0-160,1 0 96,-1 0-64,20-20 64,2 0-32,-22 19 64,1-19-64,-40 20 288,20-20 33,-40 21 319,20-2-416,-40 1-63,21-20-65,-1 20-64,-21-20-225,21 19-351,1-19-577,-1 0-1185,20-19-1890,0-1-9930</inkml:trace>
  <inkml:trace contextRef="#ctx0" brushRef="#br1" timeOffset="360043.5933">5720 6723 13644,'60'19'4068,"-60"1"-3395,20 0 416,-20 0-384,20 0-385,-20-1-160,0 1-160,19-20-576,-19 21-962,20-21-1217,-20 0-3779</inkml:trace>
  <inkml:trace contextRef="#ctx0" brushRef="#br1" timeOffset="360189.6017">5680 6623 13805,'-20'-19'1825,"20"-2"-1568,0 1-289,20 20-257,-20-19-383,20 19-770,0-20-2786</inkml:trace>
  <inkml:trace contextRef="#ctx0" brushRef="#br1" timeOffset="360478.6182">5899 6484 13196,'59'0'2787,"-39"0"-481,20 0 224,0 21-768,-20-2-641,19 1-352,-19 40-225,-20-21-384,20 21 65,-20-1-161,0-19 32,0-1 0,0 2-32,0-22 64,0 1-32,0 0-64,0-1 0,20-19-32,-1 0 0,1 0-32,0-19-192,19 19-417,-18-20-192,-1 0-512,0 1-865,-20 19-1313,0-21-2147</inkml:trace>
  <inkml:trace contextRef="#ctx0" brushRef="#br1" timeOffset="360644.6277">6038 6782 14061,'-41'0'3107,"41"-20"-1538,0 20 33,21 0-161,-1-20-256,20 20-160,-1-19-416,21-1-545,-1 20-64,1-21-705,-20 21-992,-1 21-1731,-19-21-2850</inkml:trace>
  <inkml:trace contextRef="#ctx0" brushRef="#br1" timeOffset="360985.6472">6435 6742 14061,'19'0'3235,"1"0"-1602,0 0 770,0 0-898,20-19-128,0-1-544,-20 20-480,19-21-353,1 2 0,-20-1 64,-1 0 32,1 1-96,-20 19-192,0-21 31,0 1 33,-20 20-32,1 0-32,-21 0 160,20 0 32,-19 20 96,19 1-32,0 18 128,0-19-224,0 40 192,20-21 33,0 1-97,0-1-96,0 2-32,40-22-97,-20 1-127,20-20-96,19 0-417,0-20-320,2 1-737,-2-2-1793,-20 1-5798</inkml:trace>
  <inkml:trace contextRef="#ctx0" brushRef="#br1" timeOffset="361224.6609">7110 6544 6918,'-20'-20'1185,"20"20"1282,-20-19-1250,20 19-1057,0 0-641,0 19-544,20-19-3299</inkml:trace>
  <inkml:trace contextRef="#ctx0" brushRef="#br1" timeOffset="361877.6982">7130 6544 17552,'-20'-20'833,"20"20"1089,-20 0-289,20 20-544,0-1-32,-20 1-288,20 20-321,20 0-95,-20 0-193,20-1-192,20 1 160,-20 0-224,19-21-449,-19 1-448,19-20-224,-19 0-897,0 0-1569,0-20-3972</inkml:trace>
  <inkml:trace contextRef="#ctx0" brushRef="#br1" timeOffset="362194.7163">7388 6604 19602,'0'0'1762,"0"0"-289,20 19-288,-20 1-96,20 19-672,-20-18-257,19-1-128,1-20-32,0 19 32,0-19-128,0 0-96,-20-19 31,19 19-31,-19-20 96,0 20-32,0-21 128,0 21-192,20 21 160,0-1 96,1-1-32,-1 41 64,19-21-96,1 21 32,-21-20 32,21 20-64,-20-21 0,-1 1 0,1-20-128,-20-1-224,0 1-577,-20 1-1025,1-21-1249,-1-21-2883</inkml:trace>
  <inkml:trace contextRef="#ctx0" brushRef="#br1" timeOffset="362399.7281">7725 6445 17360,'99'39'2658,"-38"-18"-512,-2 18-320,-20 21-769,1-1-256,-20 1-353,0-21-384,-20 21-64,19-21-96,1-18-448,-20-2-321,0-19-801,20 20-2209,-20-20-7112</inkml:trace>
  <inkml:trace contextRef="#ctx0" brushRef="#br1" timeOffset="363536.7931">9393 6385 12203,'-20'-40'2210,"0"0"-865,0 20 353,1 1 160,-21-1-353,20 1-448,1 19-448,19 0-385,-20 19-160,20 1-64,0-1-96,0 22 96,20-2-96,-20 21-160,19-1-449,1 1 257,-20-21 383,0 21 33,0-21 64,0 2 129,0-22 95,0 21 288,0-40 33,0 20-161,0-20-288,0 0-31,20 0 95,0 0 32,-1 0-64,21 0-64,-20-20-128,19 20-160,-18 0-417,-1 0-384,0 0-320,0 0-577,-1 20-640,1-20-2467</inkml:trace>
  <inkml:trace contextRef="#ctx0" brushRef="#br1" timeOffset="364398.8424">9869 6544 12587,'-39'-39'1986,"19"39"256,0 0-384,1 0-416,-1 19-289,0 20-609,0 2-192,-1-2 33,21 21-1,0-21-160,21 1-63,-1-20 63,0 0 0,0-20 0,19 0-128,-19 0 96,0-20-95,-1 0-33,1-20 128,-20 1-64,0 18-96,0-18 32,0 19 64,0 1-96,-20-2 160,20 21-192,0 0 193,0 0-161,0 0-64,0 21 64,20-2-32,-20 21-32,20-21-225,0 2-543,19-1-289,-18-1-513,19-19-864,-20 0-1314,-1 0-8840</inkml:trace>
  <inkml:trace contextRef="#ctx0" brushRef="#br1" timeOffset="364607.8544">10128 6505 16815,'0'0'3940,"0"0"-2659,19 0 289,1 0-321,0 0-384,0 0-481,20 0-320,-20 0-64,20 19-416,-21 1-673,21-20-705,-40 19-864,20 1-2243</inkml:trace>
  <inkml:trace contextRef="#ctx0" brushRef="#br1" timeOffset="364767.8635">10247 6703 16719,'0'0'2435,"0"0"-1250,0 0 192,0 0-320,20 0 32,20 0-640,-21 0-225,21-21-288,-1 21-577,1-19-672,0 19-1025,0 0-1762</inkml:trace>
  <inkml:trace contextRef="#ctx0" brushRef="#br1" timeOffset="365059.8802">10703 6524 18481,'0'20'2306,"-20"-1"-1281,20 1 417,0 1-353,-19 18 32,19 0-513,19-18-480,1-1-128,20-1-32,0-19 128,0 0-160,-1-19 0,1-1-64,-20-20-288,0 20 127,-20-19-127,-20 18 128,0-18-65,-20 19-127,1 1 288,-1 19 160,0-21 64,20 21-545,20 0-992,0 0-2531,0 0-9545</inkml:trace>
  <inkml:trace contextRef="#ctx0" brushRef="#br1" timeOffset="370180.1731">11558 6583 17552,'0'0'1474,"0"21"-1218,0-2 769,0 1-257,0 19-223,0-18-289,0-1-192,20-20-64,-20 19-96,19-19-608,-19 0-898,20 0-896,-20-19-3108</inkml:trace>
  <inkml:trace contextRef="#ctx0" brushRef="#br1" timeOffset="370328.1816">11478 6345 13869,'0'-40'2114,"0"40"-1218,19-20-575,-19 20-353,20 20-32,21-20-609,-2 40-960,1 0-1987</inkml:trace>
  <inkml:trace contextRef="#ctx0" brushRef="#br1" timeOffset="370542.1938">11895 6703 10602,'40'20'4163,"-40"-20"-1792,0 0 768,0-20-1346,0-1-511,-20 2-354,0-21-287,0 0-257,0 1-223,-20 0-33,20-2-160,0-19 32,20 21-96,0 19 64,0 1-193,20-2-287,0 21-225,1 0-192,-2 21-672,21-2-1442,0 1-2562</inkml:trace>
  <inkml:trace contextRef="#ctx0" brushRef="#br1" timeOffset="370708.2033">11755 6563 16944,'-19'0'2338,"19"0"-1025,0 0-448,19 0-385,21-19 257,1-1-545,-2 20-128,21-19-480,-1 19-769,0-21-1986,2 21-2691</inkml:trace>
  <inkml:trace contextRef="#ctx0" brushRef="#br1" timeOffset="371006.2203">12709 6425 15919,'0'-21'2946,"0"21"-1664,-20 0 351,20 21-1024,0-1 191,-20 19-31,1-18-449,19 18-159,-20 0-193,20 1-129,0-20-319,0 0-353,0-20-640,-20 19-1922,-1-19-4581</inkml:trace>
  <inkml:trace contextRef="#ctx0" brushRef="#br1" timeOffset="371165.2294">12451 6505 10441,'20'-21'7207,"-1"21"-6278,1-20 1666,0 40-802,19-20-576,2 21-448,-1-2-513,-21 1-288,21-1-480,-1-19-545,1 20-897,-20-20-1954,0 21-9544</inkml:trace>
  <inkml:trace contextRef="#ctx0" brushRef="#br1" timeOffset="371974.2757">13324 6206 14189,'-20'-20'4292,"20"1"-3235,0 19 384,0 0-640,0 19-417,0 1 289,0 40-32,0-21-161,20 21-224,0 0-192,0-21 65,-1 2-33,2-22 32,-1 1-64,0-1 0,-20-19-64,0 0 96,0 0 0,0 0 32,0 0-32,20-39-64,-20 20-32,0-2 64,0 1-192,19 1 128,-19-1-96,20 20-32,0 20 32,0-1 32,-1 1 64,1 1-545,0-2-448,19 1-416,-19-1-673,21-19-961,-21 0-2722</inkml:trace>
  <inkml:trace contextRef="#ctx0" brushRef="#br1" timeOffset="372345.2969">13840 6404 12651,'0'-39'2211,"0"39"-354,0 0 257,-19 20-1025,19-1 64,-20 2-64,0 18-320,20-19-192,0 20-289,0-20-160,20-1-96,-20 1 32,20-20 64,-1 0-32,1 0 33,0-20-33,0 1 32,-20-20-192,0 18 128,0 1-224,0 1 192,0-1-32,0 20 64,0 0 32,0 0-32,0 0-128,0 20-32,0-20 96,0 39-128,0-18-353,19-2-608,2-19-384,-1 0-289,0 0-864,19 0-1602,-19-19-7463</inkml:trace>
  <inkml:trace contextRef="#ctx0" brushRef="#br1" timeOffset="372570.3098">14118 6385 8840,'0'-20'4901,"0"20"-2852,0 0-159,0 0-673,-20 0-160,20 20-32,0 20-352,20-20-449,0-1-160,0 22-32,-1-22 0,22 1-32,-21-20-32,0 19 96,-1-19 0,-19 20 65,0-20 159,0 21 0,-19-21-320,-1 0-416,-20 0-673,19 0-801,2 0-1858,-1 0-11466</inkml:trace>
  <inkml:trace contextRef="#ctx0" brushRef="#br1" timeOffset="373172.3442">14714 6305 19026,'0'40'2049,"0"-20"-1664,0 0 736,0 20-481,20-1 1,-20-19 32,20 1-225,-20-2-96,0-19-63,20 0-97,-20 0 0,0 0 96,0 0 33,0-19-129,0-2-192,20 1 32,-20-19-160,0 18 0,0 2 32,20-1-33,-20 20-159,19 0 192,1 0-160,0 20-161,0-1-479,-1 2-450,1-1-704,0-1-1377,0 1-2370</inkml:trace>
  <inkml:trace contextRef="#ctx0" brushRef="#br1" timeOffset="373393.3569">15052 6404 1697,'20'-19'12748,"-20"19"-10826,0 0-96,0 19 256,19 2-705,1-1-480,0-1-385,19-19-255,-19 20-1,20-20-160,0-20-32,-20 1-224,0-1 64,0-1 32,-20 21-129,-20-19-191,0-1-321,-19 20-287,-2 0-162,1 0-447,1 0-833,19 0-8649</inkml:trace>
  <inkml:trace contextRef="#ctx0" brushRef="#br1" timeOffset="374207.4034">15905 6167 10537,'-19'-41'3588,"19"41"-1923,-20-19 546,20 19-386,-20 19-672,20-19-480,-20 41 0,20-2 63,0 1 1,0 19-224,20 1 127,-20-21-352,40 21-31,-21-40-161,21 20 32,-1-20-32,1-20-64,1 0 32,-2 0 32,-19-20-192,0 1-32,-20-22-32,19 22-64,-19-22-65,0 2-63,-19 0 224,19 18-32,-20 1 160,0 1 64,20 19-64,-20 0 96,20 0-96,0 19-128,0 1 288,0 1-160,0 18 64,20 0-96,0-18 32,0 18-320,19-19-449,1-20-673,-1 21-1440,-19-21-2307</inkml:trace>
  <inkml:trace contextRef="#ctx0" brushRef="#br1" timeOffset="374445.417">16501 6524 13388,'19'20'3748,"-19"-20"-1730,-19 0-161,19-20-671,-20 1-162,0-2-351,0 1-449,1 1-31,-1-22-129,0 2-32,0 0 0,1-2-193,19 2 65,0-1-288,0 1 64,0-2-225,19 22-640,1 19-480,-20 0-1026,20 19-1665</inkml:trace>
  <inkml:trace contextRef="#ctx0" brushRef="#br1" timeOffset="374626.4274">16282 6385 14189,'-20'0'4420,"20"0"-3267,0 0 64,20-20-608,1 0-33,19 1-223,-1-2-353,1 1-449,-1 1-447,1 19-802,-1-20-1281,2 1-1505,-21 19-3364</inkml:trace>
  <inkml:trace contextRef="#ctx0" brushRef="#br1" timeOffset="374756.4348">16620 6227 3587,'20'19'6726,"0"1"-3234,-20 19-738,0 1-576,20 0-704,-20 0-610,19-1-479,1 2-353,0-22-160,0 1-577,19-1-736,-39-19-1442,20 0-8904</inkml:trace>
  <inkml:trace contextRef="#ctx0" brushRef="#br1" timeOffset="374901.4431">16620 6425 15983,'-39'0'2978,"39"-21"-2145,0 21 288,20-19-256,-1 19-64,21 0-96,-1-20-449,1 20-352,19 0-673,-18 0-1313,-1 0-2370,-1 0-10538</inkml:trace>
  <inkml:trace contextRef="#ctx0" brushRef="#br1" timeOffset="375220.4614">17315 6305 15246,'-20'-20'1890,"0"1"96,0 19-289,1 0-672,-1 0 64,20 19-224,-20 1-385,20 20-95,0-20 31,0 19-95,0 2-129,20-2-128,0-18-64,19-2-96,-19 1-161,19-20-383,2 0-225,-21-20-416,19 1-961,-19-2-1666,-20 1-7239</inkml:trace>
  <inkml:trace contextRef="#ctx0" brushRef="#br1" timeOffset="375546.48">17354 6126 10409,'-20'-19'8008,"20"19"-7207,20 19 416,-20 2 545,21-1-65,-21 40-320,20-21-512,0 21-256,-1-21-353,1 21-192,0-21 0,0-19 0,-1 1-64,1-2 32,0-19-96,-20 0 128,20-19-64,-20 19 32,0-21 0,0-18-96,0 19 64,0-20-64,0 20 32,19 0-96,1 20 0,-20 0 64,21 0-96,-1 20 192,19 0-96,-19-1-385,0 2-384,0-1-384,0-20-769,-20 19-1249,19-19-2722</inkml:trace>
  <inkml:trace contextRef="#ctx0" brushRef="#br1" timeOffset="375706.4892">17811 6385 13388,'20'40'4068,"-20"-20"-2370,20-20 223,-1 19-767,-19 1-546,21-20-224,-1 21-287,0-21-386,0 0-736,-20-21-1505,19 1-3364</inkml:trace>
  <inkml:trace contextRef="#ctx0" brushRef="#br1" timeOffset="375844.4971">17870 6266 14733,'0'-20'2179,"0"20"-1058,0-19-577,0 19-608,21 0-416,-1 0-802,0 0-2497</inkml:trace>
  <inkml:trace contextRef="#ctx0" brushRef="#br1" timeOffset="376062.5095">18030 6087 17648,'0'0'2691,"0"0"-1666,19 20 704,1-1-191,-20 22-129,0 19-576,20-21-417,-20 21-384,20-21 96,0 21-416,0-40-256,0 19-97,0-18-544,0-21-513,0 0-1120,-20 0-1827</inkml:trace>
  <inkml:trace contextRef="#ctx0" brushRef="#br1" timeOffset="376459.5322">18347 6285 17936,'-20'20'1282,"20"1"447,-19-2-95,19 21-289,-20 0-256,20-1-544,0-19-385,20 1-64,-1-2 0,1-19 0,-20 0-96,20 0-96,0-19-64,-1-22-64,-19 22-1,0-22-63,0-18-256,-19 19 95,19-19 97,-20-1 96,20 21 96,0-1 160,0 0 288,0 40 384,0 0 225,0 0-384,0 20 255,0 0 161,20 20-256,-20 19-96,19 1-65,2 0-256,-1-1-224,0 1-32,0-21-192,-1 1-128,1-20-353,0-1-448,-20-19-384,20 0-193,-1 0-1281,-19-19-2082,0-1-10665</inkml:trace>
  <inkml:trace contextRef="#ctx0" brushRef="#br1" timeOffset="376791.5512">18546 6107 15726,'0'0'5093,"0"-20"-4548,20 20 512,-1 0 192,1 0 32,20 0-288,0 0-448,0 0-321,-20 20-224,0-20 96,19 19-128,-19 2-128,0 18-32,-1 2-193,1-2 1,0 21-161,-20-21 225,20 21 128,1-1-32,-2-19 63,-19-1-95,20 2 224,-20-2 96,0-19 128,0-1 161,0 2 223,-39-21-191,18 20-193,1-20-160,-20 0-352,21 0-385,-1 0-1505,0 0-4805</inkml:trace>
  <inkml:trace contextRef="#ctx0" brushRef="#br1" timeOffset="379235.691">935 7874 20595,'-40'20'961,"21"-20"-897,19 0 1121,0 0 288,19 0-576,21 0-448,-1 0-353,2 0-64,18 0-416,-19 0-673,-20 0-737,19 0-1025,-19 0-2466</inkml:trace>
  <inkml:trace contextRef="#ctx0" brushRef="#br1" timeOffset="417742.8935">1869 7953 12812,'-20'-19'2434,"20"-1"-416,0 20 256,0-20-384,0 20-833,-20 0-609,20 0 385,20 20-192,-20 0-257,20-1-320,-1 1 32,1 20-32,-20-20-224,20 19-320,0-18-481,-1-2-417,1-19-1024,-20 0-1570,20 20-11402</inkml:trace>
  <inkml:trace contextRef="#ctx0" brushRef="#br1" timeOffset="417896.9023">1749 7636 16623,'-20'-80'961,"20"61"-833,-20-2 641,20 2-481,0 19-672,0 0-545,20 0-544,0 19-3236</inkml:trace>
  <inkml:trace contextRef="#ctx0" brushRef="#br1" timeOffset="418175.9183">2345 8212 19986,'20'0'673,"-40"0"224,20-20 512,-21 0-512,2 0-160,-1-20-129,-20 0-447,21-19-33,-21-1-64,20 1-64,-19-20-96,19 19 96,0 0-64,20 21 64,0 19-129,20 0-31,-20 0-64,20 20 32,19 0-673,-19 20-801,20 20-1312,-21-1-2500</inkml:trace>
  <inkml:trace contextRef="#ctx0" brushRef="#br1" timeOffset="418340.9277">2087 7894 19218,'-20'0'2626,"20"0"-2338,0 0 161,0 0 352,0-20-161,40 20-384,19-20-384,20 20-897,-19 0-1089,0 0-2274</inkml:trace>
  <inkml:trace contextRef="#ctx0" brushRef="#br1" timeOffset="419209.9774">3516 7874 8840,'-20'-59'1762,"20"38"480,-19-18 32,-1 19-448,0-20-257,0 20 321,1 20-577,-2 0-480,-19 0-193,20 20-287,1 20 63,-1 19-96,20-19-127,0 20-1,0-20-96,20-1 0,-1-18 64,21-21-224,-20 19 224,20-38-64,0 19 65,-20-41-65,-1 22-32,-19-1-32,0-20-32,0 20 96,0 0-32,0 1-64,0 19 64,0 0 0,0 0-160,20 19 160,-20 1 32,20 20-64,0-20-96,-1 19-96,21-19-417,-20 1-416,20-2-416,0-19-673,-20 0-1281,0 0-2755</inkml:trace>
  <inkml:trace contextRef="#ctx0" brushRef="#br1" timeOffset="419426.9898">3834 7755 20371,'19'0'1217,"-19"0"-288,0 0 576,20 0-1088,0 0-225,1 0-128,18 0-224,1 19-513,-1-19-704,-19 0-929,0 20-1506,0-20-8936</inkml:trace>
  <inkml:trace contextRef="#ctx0" brushRef="#br1" timeOffset="419577.9985">3973 7934 18833,'0'0'801,"20"0"448,-20 0 385,39 0-833,-19 0-577,20-20-224,-1 20-481,1 0-832,0 0-1345,0 0-3044</inkml:trace>
  <inkml:trace contextRef="#ctx0" brushRef="#br1" timeOffset="421115.0864">4687 7794 2914,'0'0'12941,"0"0"-11404,0 0-64,0 21 385,21-2-513,-21 1-480,20 0-416,0 0 95,-20 0-352,0 0-128,19-1 32,-19-19-96,0 20-320,0-20-352,0 0-610,0 0-351,0 0-1442,0 0-2947</inkml:trace>
  <inkml:trace contextRef="#ctx0" brushRef="#br1" timeOffset="421288.0963">4628 7576 15502,'-20'-39'3011,"0"18"-1409,0 2 95,20 19-672,0-20-641,0 20-384,0 0-352,0 20-577,20-1-832,0 2-1314,0-2-4004</inkml:trace>
  <inkml:trace contextRef="#ctx0" brushRef="#br1" timeOffset="421586.1133">4886 7815 10602,'0'19'8968,"20"-38"-8455,-1 19 896,1-21 128,1 21-576,19-20-352,-1 20-289,-19 0-288,19 0-128,1 0 32,-20 20-513,0-20-255,-1 0-225,1 21-673,1-21-1281,-1 0-1857</inkml:trace>
  <inkml:trace contextRef="#ctx0" brushRef="#br1" timeOffset="421798.1255">5323 7576 10505,'0'20'9674,"0"0"-8329,20 0 673,-20 19-449,20 2-448,19-2-512,-19 0-353,19 1-128,-19 0-224,21 0-64,-21-20-352,-1-1-417,1-19-385,0 20-1953,-20-20-2818</inkml:trace>
  <inkml:trace contextRef="#ctx0" brushRef="#br1" timeOffset="423373.2156">6356 7716 11178,'0'0'2595,"0"0"-2051,0 19 1250,19 1 224,-19-1-481,20 22-672,-20-22-224,20 21-289,0-20-96,-20-20 257,0 20-129,0-20 0,0 0 65,0 0 223,0-20-191,0 0-193,0 0-224,-20-19 0,0 18-32,20-38-32,0 19-96,0 1 96,0-1-96,20 20 96,0 20-128,-20-20 96,19 20-352,1 0-385,20 20-544,-20 0-609,20 0-1121,-20 0-1057,20-20-6566</inkml:trace>
  <inkml:trace contextRef="#ctx0" brushRef="#br1" timeOffset="423671.2326">6713 7716 8840,'19'0'3459,"-19"0"-1057,20 0 385,0 0-545,0 0-608,-20 0-385,21-21-480,-2 21-385,1-20-128,-20 1 33,20 19-289,-20-20 320,0 0-256,-20 20 64,0 0-32,1 0-64,-2 0-128,1 0 96,0 20 64,0 0-64,20 19 64,-19-18-32,19 18 0,19 0 0,1 1-96,0-20 96,21 0-128,-2-20-384,1 0-65,-1 0-448,1 0-384,-21 0-705,21-20-737,-20 0-2466</inkml:trace>
  <inkml:trace contextRef="#ctx0" brushRef="#br1" timeOffset="423858.2433">7030 7497 1409,'0'-20'14862,"0"20"-12844,0 0-673,0 20 385,20-1-321,0 21-192,0 20-352,0-20-609,0 20-160,20-2-288,-1-38-224,1 20-577,-1-20-224,1-20-1442,0 0-2081</inkml:trace>
  <inkml:trace contextRef="#ctx0" brushRef="#br1" timeOffset="424039.2536">6951 7774 16047,'0'-19'2562,"20"-1"-1793,19 1 608,1-2-672,0-18-449,0 39-256,0-20-416,19 0-994,-20 0-1184,1 20-2083</inkml:trace>
  <inkml:trace contextRef="#ctx0" brushRef="#br1" timeOffset="424264.2665">7447 7596 12972,'0'40'2786,"0"-20"-351,0 19-129,20 1-416,-20-20-609,20-1-192,20 1-384,-21-20-129,21 0-352,1 0-96,-22-20 33,1 1-1,0-1-224,-20 1-321,0-2-191,0 1-449,-20 1-513,0-1-576,20 20-416,-19-20-737,-1 20-1474</inkml:trace>
  <inkml:trace contextRef="#ctx0" brushRef="#br1" timeOffset="424518.281">7804 7794 17936,'0'0'2531,"0"-20"-673,-19 1-673,19-20-96,0 18-353,0-18-479,0-1-193,0 20-32,19 0-192,-19 0-129,0 20-191,20 0-737,0 0-96,-20 0-1186,21 20-1569,-1-20-10121</inkml:trace>
  <inkml:trace contextRef="#ctx0" brushRef="#br1" timeOffset="424801.2972">8023 7616 13708,'20'20'3107,"-20"0"-608,20-1-1,-20 1-832,19 1-513,-19-2-320,20 1-321,-20-1-320,20-19 0,-20 0-127,21 0-1,-21-19 96,20-1-192,-20 1 32,19-22-64,-19 22 96,20-1-96,0 0 32,-20 20 0,20 0 0,-1 0 32,1 20 64,20 19-128,-21-19-289,21 1-768,-19-2-1057,18 1-2018,-19-20-8872</inkml:trace>
  <inkml:trace contextRef="#ctx0" brushRef="#br1" timeOffset="428554.5119">9572 7516 15374,'-20'21'1986,"-19"-2"-417,19 1-159,0 20-193,0 0-352,-1-1-161,21 1-511,-19-1-129,19 2-96,0-22-385,0 1-480,0 0-1056,0 0-1090,0-20-4709</inkml:trace>
  <inkml:trace contextRef="#ctx0" brushRef="#br1" timeOffset="428741.5226">9294 7616 17136,'0'-20'2274,"0"20"32,20-20-352,-1 20-353,1 20-576,20 0-256,-1 0-609,2 0-64,-1 19-96,-1-18-512,1-21-225,-1 19-576,1-19 224,-21 20-2018,2-20-2434</inkml:trace>
  <inkml:trace contextRef="#ctx0" brushRef="#br1" timeOffset="429033.5393">9830 7338 18385,'0'0'2050,"20"0"-865,-20 0-224,0 20-64,19 0-257,-19-1-447,20 1-258,0 20-159,0 0-448,0-21-481,-1 2-1058,2 18-1056,-21-19-8103</inkml:trace>
  <inkml:trace contextRef="#ctx0" brushRef="#br1" timeOffset="429314.5554">10307 7457 20435,'-40'0'801,"20"20"640,-1-20-160,2 20-544,-1 20 64,20-21-481,20 1-416,-1 0 96,22 0-64,-1 0-96,-1-20-129,20 20 33,-19-1 160,0 1-64,-20 1 224,-20-2 32,0 1 0,-20-1-32,0 1-128,0 1-352,0-21-673,0 19-1057,1-19-1858,-1 0-11082</inkml:trace>
  <inkml:trace contextRef="#ctx0" brushRef="#br1" timeOffset="429910.5895">11021 7338 14029,'0'-40'2594,"0"20"65,0 20-609,0 0-513,0 0-608,0 20 32,21 20-128,-2 19-161,-19 1-415,20 20 95,20-21-224,-21 1-32,1-21-192,20 1-256,-1-1-321,-19-19-576,21 1-673,-22-21-1729,-19 19-4261</inkml:trace>
  <inkml:trace contextRef="#ctx0" brushRef="#br1" timeOffset="430190.6055">11458 7477 14125,'0'0'2883,"-20"20"-2339,0-1 1346,-19 2-769,19 18-160,-20-19-32,21 20-513,-22-20-224,41-1-96,0 1-160,0-20 32,20 0 96,1 0-32,18 0 32,-19 0 97,19 0-65,1 0 32,-20 0-64,19 0 32,-19 0-448,0 0-321,21 21-608,-22-21-897,21 0-1794,-20 0-8520</inkml:trace>
  <inkml:trace contextRef="#ctx0" brushRef="#br1" timeOffset="430584.628">11815 7636 18033,'21'0'2402,"-21"0"-1121,19 0-32,1 0-448,0 0-192,0 0-1,0 0-416,19 0-64,-19-20-128,0 20 65,-1-20-33,1 0 64,-20 0-32,0 1-128,-20-2 128,1 2-64,-1-1-96,0 20 128,-19 0-32,19 0 64,0 20 64,0-1-96,0 2 160,1 18-96,19 1-64,0 0 32,19-1 0,1 1-96,0-1-160,20-19-417,-1 1-95,1-21-385,-1 0-481,2 0-896,-2-21-1378,1-18-8007</inkml:trace>
  <inkml:trace contextRef="#ctx0" brushRef="#br1" timeOffset="430916.647">12272 7516 11210,'0'-19'8328,"0"19"-5990,0 0-640,0 0-65,0 19-383,19 2-386,1 18-511,-20-39-257,20 20-32,1 0-192,-1-20 224,-1 0-224,1-20 128,0 0-257,-20 0 1,0 20-32,0-19 288,0 19 0,20 0-288,-20 19 128,20 1 160,-1 20 32,1 0 128,0 20 32,19 18-128,-19-18 352,-20 20-95,21-20-161,-21-21-64,-21 0-128,1 1-256,-19-20-97,-1 0-255,1-20-321,-21 0-321,21-20-864,18 0-2370,-19 1-11531</inkml:trace>
  <inkml:trace contextRef="#ctx0" brushRef="#br1" timeOffset="433343.7858">1035 8886 13869,'-41'0'5477,"21"0"-4901,20 0 545,0 0 545,20 0-449,21 0-736,-21 0-353,39 0 0,-20 0-256,21 0-449,-21 0-704,2 0-897,-1 0-2402</inkml:trace>
  <inkml:trace contextRef="#ctx0" brushRef="#br1" timeOffset="456268.097">1967 8986 16719,'-19'-40'1570,"19"40"896,-20 0-1089,20 0-320,0 0 65,0 20-450,20 0-287,-20 20-129,19-1-160,1 1-96,0 0 32,0-1-320,-1 1-385,2-20-448,-1 0-513,0-20-1088,-20 0-2691</inkml:trace>
  <inkml:trace contextRef="#ctx0" brushRef="#br1" timeOffset="456434.1065">1888 8748 16367,'-39'-60'1185,"39"21"32,-20 18-704,0 21 31,20-20-512,0 20-320,20 0-705,0 0-1089,19 20-2146</inkml:trace>
  <inkml:trace contextRef="#ctx0" brushRef="#br1" timeOffset="456680.1206">2523 9205 17456,'0'0'2627,"-39"0"-1474,19-21 480,-20-18-256,-19 19-672,18-20-256,2 1-97,-20-21-288,19 1-64,0-1 32,21 0-64,-1 1 32,0 19-64,20 20-96,0 0-64,20 1-129,19-2 97,21 21-577,-21 21-800,21-2-2083,-20 21-4356</inkml:trace>
  <inkml:trace contextRef="#ctx0" brushRef="#br1" timeOffset="456834.1294">2226 8966 18449,'-40'0'1890,"40"0"-1314,0-20-31,0 20 95,40-19-415,-1-2-129,20 1-705,22 1-1505,-22 19-2947</inkml:trace>
  <inkml:trace contextRef="#ctx0" brushRef="#br1" timeOffset="457435.1638">3496 8986 13036,'-39'-40'1537,"-1"0"385,0 20 96,0 1 0,1-1-288,19 20-417,-20 0-192,1 20-705,19-1 289,0 22-353,0-2-63,20 1-193,0 0 0,20-1-96,20-19-32,-1 0 32,1-20 96,-1 0-224,-19 0 0,20-20-1,-19-20 65,-21 21 64,0-21 0,0 20-64,0-20 96,0 21 0,0 19-32,0-21 96,0 21-96,0 21 97,19-2-33,1 1 32,0 20-96,19-20-257,1 19 257,-1-19-544,1-20-289,1 20-768,-2-20-802,1-20-2209,-20 0-9674</inkml:trace>
  <inkml:trace contextRef="#ctx0" brushRef="#br1" timeOffset="457789.184">3675 8628 16783,'20'-20'3812,"-20"20"-2691,0 20-128,20 1 641,-20-2-609,40 1-481,-21 20-384,21 0 0,19-21-32,2 21-160,-2-20-128,0 0-224,1-20 0,-21 0 31,2 19-31,-22-19 96,1 0 256,-20 0 0,0 0 96,0 0 224,-20 0-192,1 20 0,-22-20 256,2 21 1,-1-2-1,0 1-128,21 0-96,-21-20-384,20 20 512,1 0-416,-1-20-416,20 0-513,0 20-1025,0-20-1826,20 0-7559</inkml:trace>
  <inkml:trace contextRef="#ctx0" brushRef="#br1" timeOffset="457991.1956">4409 9085 18769,'-39'40'2499,"-1"-40"-1442,20 20 832,-19-1-800,-1 1-288,1 1-224,-2-2-417,21-19-192,1 20-352,19-20-257,-20 0-897,20 0-1152,20 0-2499</inkml:trace>
  <inkml:trace contextRef="#ctx0" brushRef="#br1" timeOffset="458262.2111">4628 8966 20275,'20'0'2274,"-1"0"-1441,1 20 800,-20 0-416,21 20-160,-21-1-416,20 1-545,0-20-160,-20 19 96,19-18-448,1-21-289,-20 0-448,20 0-1025,-20 0-1794,0-41-9801</inkml:trace>
  <inkml:trace contextRef="#ctx0" brushRef="#br1" timeOffset="458421.2202">4628 8668 22933,'-20'-19'993,"0"19"-320,20 0-609,0 0-320,20 0-641,0 0-1313,-20 0-2659</inkml:trace>
  <inkml:trace contextRef="#ctx0" brushRef="#br1" timeOffset="459351.2734">5780 8886 12363,'-20'20'1826,"20"1"-353,20-2 513,-20 21-352,20-20-1,0 0-608,-20 0-128,19-1-256,-19-19-97,0 0 129,0 0-65,0-19-351,-19 19-97,19-20-128,0-20 0,-20 20 0,20-19 0,0-2-128,0-18 96,0 0-128,20 19-128,-1 0 31,1 1-95,0 39-321,0 0-352,-1 0-448,1 39-1153,20-19-1859,-21 20-8999</inkml:trace>
  <inkml:trace contextRef="#ctx0" brushRef="#br1" timeOffset="459639.2899">6137 8847 13292,'40'20'2595,"-40"-40"-129,19 20-288,1 0-577,0-20-383,0 0-322,-20 20-415,19-20-193,-19 1-192,21 19-64,-21-20 96,0 0-64,-21 0-64,21 0 33,-19 20-33,-1 0-33,0 20 98,0 0-162,1 0 65,-1 19 64,20 21 33,0-21 31,0 21-32,20-20-32,19 0-32,1-20 0,20-1-96,-1-19-353,1 0-320,-1-19-352,-19-1-672,0 0-1346,0-20-1538</inkml:trace>
  <inkml:trace contextRef="#ctx0" brushRef="#br1" timeOffset="460691.35">6911 8768 12171,'-39'-40'2755,"19"20"-930,0 0 257,20 0-192,-19 20-352,-2 0-385,21 0-289,0 20-351,-20 0-33,20 20 33,-20 19-33,20 1-31,0-21-289,40 21 0,-19-40-192,18 0-128,1 0-64,19-20-449,-20-20-256,1 0-704,-20 0-1026,0-19-1249,-20 18-8071</inkml:trace>
  <inkml:trace contextRef="#ctx0" brushRef="#br1" timeOffset="461017.3687">7070 8787 14253,'20'60'2530,"0"-40"-832,0-1-353,0 1-64,0 1-416,-1-2-256,1 1-129,0-20-191,0 20-161,-20-20 128,19-20 224,-19 0-191,-19 1-65,-1-2-128,0-18 32,0-1-64,1 0-32,-1 1-32,0-1 32,0 20 0,20 0-64,0 1 0,20 19-480,0 0-161,0 0-352,-1 19-448,21-19-1058,-1 20-1472</inkml:trace>
  <inkml:trace contextRef="#ctx0" brushRef="#br1" timeOffset="461703.4079">7229 8728 3459,'-20'-40'7335,"0"20"-4164,1 20-481,19-19-31,-20 19-866,20 19-543,0 1-193,0 20-193,0 0-31,0-1-192,20 21-257,-1-21-63,41-18-65,-21-2-160,22 1-32,-22-20-64,1-20-32,-1 1-192,-19-2-193,0-18-223,0 19-257,-20 0-352,-20-20-737,20 21-961,-20-1-2018</inkml:trace>
  <inkml:trace contextRef="#ctx0" brushRef="#br1" timeOffset="461971.4232">7627 8807 11947,'19'40'1761,"1"-20"578,-20-20 31,0 0-512,0 0 64,0 0-769,0-20-481,0-20 1,0 20-417,0-19 257,-20-1-257,20 0-224,0 21-64,0-22-96,20 22-417,-20-1-159,20 1-257,0 19-481,-1 0-544,1 19-960,0-19-2019</inkml:trace>
  <inkml:trace contextRef="#ctx0" brushRef="#br1" timeOffset="462214.4371">7885 8589 13132,'19'19'3299,"-38"-19"-704,19 20-706,-20-20-95,-21 21-289,21 18-351,20-19-610,-19 0-384,38 20-160,1-21-256,21 1 544,-2 0-384,1 0-96,-1 0-128,-19-1-65,0 1 65,0 1 192,-20-2-32,-20-19 128,0 20-128,-19-20-193,19 0 1,0 0-289,-19 0-448,19 0-512,20-20-1186,0-20-2754</inkml:trace>
  <inkml:trace contextRef="#ctx0" brushRef="#br1" timeOffset="462384.4469">8063 8827 16431,'39'40'1249,"-19"-21"-352,1 1-577,-21-20-191,20 0-770,-20 0-865,19-20-3843</inkml:trace>
  <inkml:trace contextRef="#ctx0" brushRef="#br1" timeOffset="462518.4545">8023 8509 15855,'-40'0'1697,"40"-19"-1505,0 19-320,0-20-833,20 20-2242</inkml:trace>
  <inkml:trace contextRef="#ctx0" brushRef="#br1" timeOffset="463313.5">8321 8787 14894,'0'-39'1793,"0"19"385,19 20-128,1 0-256,0 0-513,1 20-416,-1 19-417,19-19-383,-19 20-130,0-20 482,0-1-321,-20 1-64,19-20 0,-19 0-32,0 0 64,0 0-128,0 0-64,0-20-64,0 1-353,0-21-384,0 20-320,20-19-288,-20 19-129,20 0-288,-20 20 64,20 0 289,-1 20 864,1 0 513,21-20 288,-2 19 288,-19-19 705,20 0 577,-1 0 224,-19 0-225,19-19-384,-39 19-288,20-20-288,-20 0-193,0 0-159,0 20-33,-20-20-192,1 0-64,-1 1 0,0-2 64,0 21-32,20 0 129,-19 21-65,-1-21 32,20 39 32,0 1-160,0 0 160,20 19-352,-1 0 448,21-18-320,-1-22-32,1 1-192,1 0-289,18-20-223,-19-20-257,-1 0-609,-19 1-896,-20-22-385,0 2-2466</inkml:trace>
  <inkml:trace contextRef="#ctx0" brushRef="#br1" timeOffset="463492.5102">8996 8470 11787,'-20'-40'3139,"20"40"-769,20 0 0,-20 20-256,20 0-544,0 39-225,-20-19-608,20 40-257,-1-21-288,21 20-192,-1-19-192,22-21-417,-22 2-512,21-22-576,-1-19-1410,-19 0-2466</inkml:trace>
  <inkml:trace contextRef="#ctx0" brushRef="#br1" timeOffset="463783.5269">9432 8649 16463,'0'0'3299,"-19"0"-1249,19 19-512,0 1-674,19 0-415,-19 0-161,21 0-192,19 0-64,-20-20 0,19 19-128,1-19 0,-1 20 160,-19 0-64,19 0 32,2 19 0,-21 21-64,0 0 32,19-1 32,-39 1 0,20-1 96,-20 1 225,0 0-33,0-21-32,-20-19-192,0 20-512,1-40 288,-1 0-641,0 0-800,0-20-2083,-20 0-7751</inkml:trace>
  <inkml:trace contextRef="#ctx0" brushRef="#br1" timeOffset="464377.5609">10664 8589 13356,'-40'-60'2499,"20"21"-418,1 39 130,-1-20-482,0 20-576,-20 20 289,20-1-449,-20 41-257,20-21-159,0 21-193,20 0-128,20-20-95,0-1-322,20-19-31,0 0-576,20-20-257,-21 0-449,20 0-960,-19-20-1634,-1-20-5829</inkml:trace>
  <inkml:trace contextRef="#ctx0" brushRef="#br1" timeOffset="464594.5733">10823 8589 10986,'-20'-20'5541,"20"40"-3267,-20-1-544,20 1-193,0 20-287,20 0-225,0 0-417,0-20-256,39-1-287,-19-19 159,-1 0-160,1-19-128,-19-1 128,-2-20-192,-19 20-97,-40-19-223,0 18-289,1 1-160,-1-19-160,-19 20-768,19-2-65,20 1-640,-1 20-3716</inkml:trace>
  <inkml:trace contextRef="#ctx0" brushRef="#br1" timeOffset="465022.5978">11200 8708 17296,'0'60'2018,"0"-60"-545,0 19 65,0 1-577,0-20-33,0 0-383,0 0-193,19-20-352,-19 1 192,0-1-256,20 0-64,-20-20 64,0 1-320,20 18 384,-20-18-288,20 39 159,1 0 1,-21 0 160,19 19 0,1 22 129,0-22 31,0 21-96,-20-20-64,19 0-32,1-20 32,0 0 32,0 0 0,-20-20-224,20 20 448,-20-20-288,19 0 32,-19 0-96,0 1-256,20 19 128,-20 0-97,20 0 193,21 19-384,-22 1-353,21 20-448,-1 19-1025,1 1-641,-1-1-2819</inkml:trace>
  <inkml:trace contextRef="#ctx0" brushRef="#br1" timeOffset="465259.6113">11875 9105 6117,'60'100'5253,"-41"-61"-1825,1-19-482,0 0-736,-20 0-512,-20-40-257,0 0-544,1 0-224,-1-40-289,0 1-96,0-20-223,0-1-33,1-19-64,-2 0-257,21 19 65,0 0 64,21 22 128,-2 17 96,1 22 96,20 19-32,-20 19 64,-1 41-192,1-21 64,-20 41-224,20-20-512,0-1-578,-20 1-479,19-21-1378,1-18-2594</inkml:trace>
  <inkml:trace contextRef="#ctx0" brushRef="#br1" timeOffset="465528.6267">12073 8668 17392,'21'40'1922,"-21"-20"-64,20 20-65,-1-21-415,1 21-418,0-20-351,0 0-449,19-1-32,-19-19-64,0-19-64,-1-1-32,1 0-32,0 0-256,-20 0 160,21 20-96,-21-19 127,0 19-319,20 0-193,-20 0-384,19 19-384,1-19-1025,0 20-545,-20-20-2594</inkml:trace>
  <inkml:trace contextRef="#ctx0" brushRef="#br1" timeOffset="465732.6384">12490 8529 10217,'0'-79'3972,"20"59"-225,-20 20-287,20 0-994,0 40-736,-20-1-321,19 21-672,1 20-353,1-21-352,-1 1-224,0-21-417,19-19-223,-19 0-321,0-20-641,-20-20-1217,-20 0-1601,0-19-11211</inkml:trace>
  <inkml:trace contextRef="#ctx0" brushRef="#br1" timeOffset="466035.6557">12352 8608 17008,'20'0'2306,"-1"20"-1089,21 1 1025,19-2-897,1-19-352,20 20 288,-21-20-544,20 0-192,-19 0-97,-21 0-288,2-20 64,-2 1-191,-19-2 159,0 1-64,-20-19-96,0 20-96,0-2-32,-20 21-32,0 0-1,-19 21 33,19-2 64,-1 20 64,1 2 161,20-2-129,20 1-64,21-20 96,-2 19-449,21-39 514,19 20-514,-19-20-608,-1 0-832,1-20-1699,-21 1-8711</inkml:trace>
  <inkml:trace contextRef="#ctx0" brushRef="#br1" timeOffset="467069.7149">3179 10097 16591,'-20'-19'1602,"20"19"480,0 19-993,0 2 256,20 18-192,-20 1-416,40 20-481,-21-21-256,1 1 0,0-20 0,19-1-512,-19 2-289,0-21-769,-20 0-1376,20-21-2019</inkml:trace>
  <inkml:trace contextRef="#ctx0" brushRef="#br1" timeOffset="467234.7243">3079 9899 16623,'-20'-20'1858,"0"1"-641,20 19-576,0 0-129,0 0-448,0 0-288,40-20-384,-20 20-1186,20 0-1121,0-21-6021</inkml:trace>
  <inkml:trace contextRef="#ctx0" brushRef="#br1" timeOffset="467404.734">3298 9701 14830,'0'19'2242,"0"1"-1089,0 1 640,19 37-287,-19 2-417,20-20-609,20 20-416,-19-21-224,18 1-320,1-20-481,-1-1-1025,1-19-1281,-40 0-9161</inkml:trace>
  <inkml:trace contextRef="#ctx0" brushRef="#br1" timeOffset="467741.7533">3398 10078 17840,'-21'0'1794,"21"0"-1410,21-20 321,-2 1 833,1-2-578,0-18-639,0-1 191,-1 0-384,1 1-32,-20 19-96,20-20 97,-20 40-1,20 0 128,-20 19 96,0 22-96,19-2 193,-19 21-65,20-21-96,0 2 65,0-22-65,1 1-128,-2-1-32,1-19-64,0 0 0,0 0 0,0 0 32,-20-19-64,19-1-96,-19 20-160,0-19 0,20 19-161,0 0-31,0 0-353,-1 0-1121,21 19-1825,-19-19-7880</inkml:trace>
  <inkml:trace contextRef="#ctx0" brushRef="#br1" timeOffset="468345.7878">4608 10177 13132,'-40'-20'1441,"21"20"930,-1 0-97,0 20-577,0 0-191,1 0-385,19 20-385,0-1 33,19 1-352,21-1-129,-1-39-128,1 0-64,0 0 0,-1-39-32,-18 20-160,-1-22-32,-20 2-160,0-1-65,-20 0-255,-21 21-129,2-1-352,19-1-256,-20 21 64,40 0-673,-19 21-1409,19-1-3748</inkml:trace>
  <inkml:trace contextRef="#ctx0" brushRef="#br1" timeOffset="468537.7988">4925 10296 17488,'-39'-39'2178,"19"19"-737,0 0 65,1-20-705,19 1-481,19-2-224,1 2-160,0 20-224,19-2-417,2 1-1057,18 20-1697,-19 0-2402</inkml:trace>
  <inkml:trace contextRef="#ctx0" brushRef="#br1" timeOffset="469148.8338">5303 10039 17744,'-59'39'1378,"38"-20"287,1 22-416,1-2-256,19 1-160,19 0-352,1-1-225,21 1-128,-2-20-32,1-20-32,19 0 0,-19 0-64,-21-39-64,1 18-64,-20-18-96,0-1 32,0 0 63,-20 1-31,1-21-128,-1 0-160,-20 21 63,21-1 225,-21 0 128,20 20 320,20 20 193,-19 0-65,19 20-31,0 0 31,0 20 64,0 19 97,19 1-33,21 0-95,-1 19-129,1-20-128,19-18-64,21-22-31,0 1-97,-21-20 32,1 0 0,0-39-32,-21 18-64,-19-18-65,-20-1 65,0 0-96,-20 1-32,-19-2-96,-1 22 192,-1-1-32,2 1 160,-1 19-32,21 0 128,-1 0-32,20 19-32,-20 1-32,20 20-32,20-1 0,0-19-192,19 20-353,20 0-768,2-21-705,-2 1-1345,0 1-449,-19-2-6726</inkml:trace>
  <inkml:trace contextRef="#ctx0" brushRef="#br1" timeOffset="469322.8437">6018 10317 11659,'-40'-41'3523,"20"2"-897,0 19-512,0-20-736,1 1-578,19-2-191,19 2-257,1 20-224,20-2-192,0 1-672,0 20-1154,19 0-2402</inkml:trace>
  <inkml:trace contextRef="#ctx0" brushRef="#br1" timeOffset="469929.8784">6792 9939 15726,'-60'-40'1153,"21"40"417,19 0-449,-19 20 320,19 0-320,20 0-544,0 19-449,20 2 0,19-2 0,20-20-96,22 2 64,-2-1-63,19-1-162,-38-19 1,0 20 128,-20-20 0,-40 20 64,-20 0-64,0 0 96,-20 0-64,-20-1-32,21-19 0,-1 0-224,1 0-288,19 0-545,0 0-1025,0 0-1506,20-19-9416</inkml:trace>
  <inkml:trace contextRef="#ctx0" brushRef="#br1" timeOffset="470116.8891">7090 9740 20018,'20'21'673,"-20"-2"256,20 41 384,0-21-288,0 21-288,19-1-545,1 1-128,-1-21-320,1-18-513,0-1-544,0-1-1378,-20-19-1697</inkml:trace>
  <inkml:trace contextRef="#ctx0" brushRef="#br1" timeOffset="470283.8987">7090 10018 18065,'-20'-39'832,"40"19"546,20 0-289,0 0-449,-1 0-415,1 20-322,19-20-831,1 20-706,0 0-1889,-1 0-10891</inkml:trace>
  <inkml:trace contextRef="#ctx0" brushRef="#br1" timeOffset="470588.9161">7706 9979 16687,'-79'60'2274,"38"-21"-576,21 1 352,0-1-513,1 1-672,19-20-448,19 0-225,1-20-32,21 0-128,-2-20-32,1 0-32,-1-20-32,1 21-32,-20-1-64,-1-20 64,-19 20 96,0 1 0,-19 19 0,19 0 32,0 0-64,0 19 64,0 1 0,0 20-32,19-1-32,1-19-321,0 0-544,21-20-416,-22 0-801,21-20-736,-40 0-3108</inkml:trace>
  <inkml:trace contextRef="#ctx0" brushRef="#br1" timeOffset="470779.9271">7885 9701 17232,'39'19'2851,"-39"22"-770,20 17-671,0 2-193,-1 0-608,1-1-353,20 1-320,-20-21-385,19 2-480,-19-22-576,1-19-833,-21 0-1506,-21 0-10121</inkml:trace>
  <inkml:trace contextRef="#ctx0" brushRef="#br1" timeOffset="470951.9369">7785 9979 15630,'19'-20'2210,"1"0"-736,21 20 512,18 0-193,0 0-383,21 0-161,-21 20-480,1 0-513,0-1-224,-21 1-32,1 1-417,-21-2-511,1 1-546,0-1-1184,-20-19-2755</inkml:trace>
  <inkml:trace contextRef="#ctx0" brushRef="#br1" timeOffset="471113.9462">8242 9800 19122,'-20'-20'1313,"20"20"-673,20-19-351,-1 19-225,21 0-224,-20 0-545,19 0-1121,2 19-1281,-2-19-8039</inkml:trace>
  <inkml:trace contextRef="#ctx0" brushRef="#br1" timeOffset="471328.9585">8520 9819 13324,'-20'21'2755,"0"-1"-737,0-1-97,0 1-351,20 0-225,0 20-544,20-20-417,20-1-512,-1 1 416,21 20-288,0-20-128,-1-1-128,-19 22-96,-20-22 128,-20 1-1,0 0 65,-20-20-160,-20 20-577,21-20-736,-21 0-834,-1-20-1505,2 0-8615</inkml:trace>
  <inkml:trace contextRef="#ctx0" brushRef="#br1" timeOffset="471521.9695">8659 9701 19282,'59'19'2690,"-39"22"-1056,20-2-481,-21 21-352,1-1-129,20 1-351,-21 0-257,21-2-224,-19-17-385,-1-22-160,-1 1-416,1-20-961,-20 0-1825,-20-20-9642</inkml:trace>
  <inkml:trace contextRef="#ctx0" brushRef="#br1" timeOffset="471717.9807">8699 9919 19282,'19'-20'929,"1"20"480,20 0-160,19 0-160,0 20 96,2-20-352,-2 40-481,0-20-191,-19-1-129,-1 1-449,-19 1 33,1-2-385,-1-19-704,-20 0-1122,0 0-1761,0 0-10826</inkml:trace>
  <inkml:trace contextRef="#ctx0" brushRef="#br1" timeOffset="471881.9901">9036 9740 18545,'-20'-20'1890,"20"20"-1634,20-19 193,19 19-321,1-20-32,-1 20-96,22 0-257,-2 20-928,-19-1-1441,-1-19-2179</inkml:trace>
  <inkml:trace contextRef="#ctx0" brushRef="#br1" timeOffset="472031.9987">9413 9879 14093,'-20'100'3940,"20"-61"-1218,0 21-800,0-20-224,20-20-353,20-1-128,20 1-320,-21 0-577,20-20-256,-19 0-192,20 0-673,-20-20-320,-1 20-769,1-20-2017,-20 1-8489</inkml:trace>
  <inkml:trace contextRef="#ctx0" brushRef="#br1" timeOffset="472697.0367">10604 9998 10794,'-39'-39'5349,"19"19"-3972,0 0 769,0 20-576,0 0-129,0 40-192,0-1-512,20 2-129,0-2-287,20 1-161,0-20-96,20-1-64,20-38 0,19-1-64,-20-20-256,-20 1-193,-18-2-128,-21 2-159,0-1-417,-40 20-33,0 0-287,1 1-513,-1-1-1409,20 20-7720</inkml:trace>
  <inkml:trace contextRef="#ctx0" brushRef="#br1" timeOffset="472913.0491">11061 10058 15630,'-19'-19'1185,"-2"-2"385,-19 1 160,-19-19-705,19-1-97,-19 0-287,19 1-225,0-21-352,20 0-32,20 1-64,0-1-32,39 21-32,-18 18-320,19 2-513,-1 19-672,-19 19-1731,20 2-7974</inkml:trace>
  <inkml:trace contextRef="#ctx0" brushRef="#br1" timeOffset="473088.0591">10783 9840 18193,'-40'0'2947,"40"0"-1378,0-21-352,0 21-384,19-19-641,22 19-192,-1 0-288,-1-20-801,21 20-961,-21 0-1602,22 0-8679</inkml:trace>
  <inkml:trace contextRef="#ctx0" brushRef="#br1" timeOffset="498539.5148">11855 9780 12716,'-19'-60'896,"19"21"674,0 19-385,-21-20-64,1 40 320,0-20-223,0 20-450,-19 20-255,-1 20-97,21 0-31,-21-1-97,20 1-32,20-1-192,0 2-64,20-22 0,20 21 0,-1-20 64,1-20-128,19 20 32,1-20 0,-20 20 64,0-20 32,-21 19-96,-19 1 160,0 1 0,-19-21-64,-21 19 0,20 1-128,0-20-160,-20 19-352,20-19-97,0 0-576,20 0-801,-20 0-673,20 21-3106</inkml:trace>
  <inkml:trace contextRef="#ctx0" brushRef="#br1" timeOffset="498860.5332">12114 9919 14701,'39'-40'1442,"1"21"-385,-21-1-32,21-1-673,-20 2 545,-1-1-641,1 1-160,0-2 96,-20 21-31,0-20 31,0 20-32,-20 0 128,0 0-160,-19 0 0,-1 20-31,21 1 95,-21-2 128,1 1 32,-2 20-95,21-20-65,20 19-128,0 1-32,20-20-96,1 0-321,-1-1-607,39-19-418,-20 0-384,1 0-896,19 0-2883</inkml:trace>
  <inkml:trace contextRef="#ctx0" brushRef="#br1" timeOffset="499227.5542">12550 9819 14637,'0'-19'1185,"0"-1"-31,-20 20 63,20 0 512,-20 0-351,0 20-353,1-1-225,-1 22-127,0 18-32,20-19-129,-20 19-320,20-19-96,20-20 65,0-1-193,19-19 64,-19 0 0,20 0-321,-21-19 449,1-1-256,1-20 96,-21 20-96,0 1 96,-21-21 0,1 20 64,1 20-32,19-20-192,-20 20 513,0 0-353,20 0 0,0 20 32,0 0-32,20 0-64,0 0-481,-1-1-512,22 1-897,-1-20-1473,-1 21-4228</inkml:trace>
  <inkml:trace contextRef="#ctx0" brushRef="#br1" timeOffset="499407.5645">12847 10078 17232,'-39'-39'2306,"19"-2"-1089,20 22 160,-20-21-320,20 0-192,0 20-416,20-19-321,0 18-320,0 2-385,19-1-608,-18 20-673,19 0-1633,-21 0-6631</inkml:trace>
  <inkml:trace contextRef="#ctx0" brushRef="#br1" timeOffset="499677.5799">13105 9720 13324,'-39'0'2210,"19"0"-320,0 0 256,20 20-576,-19 20-1,19-1-256,0 2-224,0 18-480,19-19-161,1 19-352,39-38-96,-18-2-160,18-19-192,-19 0-161,19-19-415,-39-2-706,0 1-1217,0-19-864,-40 19-3620</inkml:trace>
  <inkml:trace contextRef="#ctx0" brushRef="#br1" timeOffset="499938.5948">13186 9601 5060,'19'0'11307,"1"0"-8648,0 40-481,0 0-545,-20-1-159,19 41-161,1-20-480,-20-1-545,20-19-128,0-1-192,0-19 160,20 1-64,-20-2-32,0-19-64,-20-19-64,20-2 96,-20 1-96,19 1 0,-19 19-64,0-20 0,20 20-65,0 0-95,0 20-353,19-20-576,1 19-1569,-1 1-3268</inkml:trace>
  <inkml:trace contextRef="#ctx0" brushRef="#br1" timeOffset="500458.6246">14000 9681 13196,'-20'-80'2146,"20"61"1089,0 19-993,0-20-672,0 20-641,0 20-1,20 19-63,-20 21-64,19-1-321,1 20-255,20 1-65,-21 0-128,21-20-96,-1-21-256,2 1-353,-1-20-416,-21-1-641,1-19-1120,0-19-2724</inkml:trace>
  <inkml:trace contextRef="#ctx0" brushRef="#br1" timeOffset="500645.6353">13940 9840 17744,'20'0'1986,"-20"0"-865,20 0 865,19 0-641,1 0-832,-1 20-97,1-20-320,-1 19-288,2 1-352,-1-20-673,-1 20-609,1 0-1377,-20 0-2563</inkml:trace>
  <inkml:trace contextRef="#ctx0" brushRef="#br1" timeOffset="500892.6494">14436 10097 14221,'0'0'2146,"0"-19"-448,0 19 127,0-20-608,0 1-127,0-22-354,0 22-383,0-1-257,0-20-64,0 0-225,0 1-191,21 18 160,-21-18 32,19 39-481,-19-19-320,20 38-352,0-19-673,0 20-1762,-1-1-9448</inkml:trace>
  <inkml:trace contextRef="#ctx0" brushRef="#br1" timeOffset="501465.6822">14774 9979 15150,'0'19'2402,"0"-19"-993,0 0 65,20 0-321,0 0-192,-1-19-321,1-1-255,0 0-289,0 0 0,-1 0 0,-19 0 0,0 1 160,-19 19-127,-1 0-1,0 0 64,0 0 96,1 39-64,-1-19 33,0 20 127,20-1-96,0-19-128,0 20 1,40-20-65,-1-20-64,1 0 192,19 0-192,1-20 64,-20 1-32,-1-2-64,1-18 0,-20-1-64,-20 20 0,0-20 64,-20 21 32,0-1-32,0 20 96,1 0 32,-1 0 96,0 20-31,0-1-33,20 21 32,0 0-32,20-20-64,20 19-192,-1-18-32,1-21-353,39 19-800,1-19-320,-21-19-2787,20-2-7592</inkml:trace>
  <inkml:trace contextRef="#ctx0" brushRef="#br1" timeOffset="501988.7121">15886 10097 7783,'0'21'8616,"0"-1"-7367,-20-40 577,20 20-193,-20-21-415,20 2-418,-20-20-223,20 18-65,-20-18-191,20-21-1,0 20-160,20 1-160,-20-1-32,20 20 0,0 1-96,0-2-320,-1 21-65,1 21-608,0-2-961,19 1-1858,1-1-9897</inkml:trace>
  <inkml:trace contextRef="#ctx0" brushRef="#br1" timeOffset="502356.7332">16183 9899 17232,'-20'0'1121,"1"0"544,-1 20 129,0 0-577,20 20-256,0-21-352,0 22-417,40-22-192,-21 1 32,21-1-64,0-19 0,-1-19-32,2-1-160,-2 1-129,-39-2 161,20 1 96,-20 1 0,-20-1 96,1 20 32,19 0 64,-20 0-32,20 20 192,0-1-95,0 1-1,0 1 64,39-2-96,-19-19-192,20 0 320,-1 0-352,-19-19 64,0-2-64,-1 1-96,-19 1-128,0-1-33,-19 0-384,-1 20-608,0-20-1313,-19 0-1827,-1 0-8583</inkml:trace>
  <inkml:trace contextRef="#ctx0" brushRef="#br1" timeOffset="502545.744">16402 9661 16944,'20'0'3971,"-20"20"-2017,19 0-160,-19 19-513,20 1-416,0-1-225,0 21-447,-1 0-161,21-20-224,1-1-417,-22-18-192,21-2-512,-20-19-609,-1 0-1185,-19 0-3491</inkml:trace>
  <inkml:trace contextRef="#ctx0" brushRef="#br1" timeOffset="502893.7639">16402 9879 16783,'20'0'2851,"-1"0"-1474,21 0 481,19 0-384,2 0-129,-2 0-448,0 20-449,20-20-352,-18 0-64,-2 0-96,-19-20-32,-1 1 32,-19 19-32,-20-20-32,0-1 32,-20 2 64,0 19 0,1-20 32,-21 20-32,20-19 64,-19 19 0,-2 19 96,21 1-64,1-1 96,-1 22 64,20-22-224,0 21 0,0 0 64,20-1-384,-1-19-417,22 1-96,18-2-544,-19-19-801,-1 0-705,1-19-1505,-1 19-7559</inkml:trace>
  <inkml:trace contextRef="#ctx0" brushRef="#br1" timeOffset="503196.7812">17117 9939 13292,'-41'-20'3171,"21"40"-897,20-20-256,-19 40-448,19-21-353,0 1-288,19 20-289,1-40-512,21 20 1,-21-20 63,19-20-128,1 1-32,-20-2 0,-20-18-160,0-1 32,0 0 32,0 1 32,-40-21-65,20 21-31,-19-21 32,19 20 224,0 20 0,-1 0 225,21 20 63,0 0-96,0 20 161,21 20-129,-21-1-63,40 21-257,-21 0 96,21-1-385,0-19-639,-1 19-770,1-18-1729,-21-22-7528</inkml:trace>
  <inkml:trace contextRef="#ctx0" brushRef="#br1" timeOffset="503738.8122">17851 9860 14413,'-40'19'1730,"1"-19"-1,19 40 225,0-20-128,0 20-321,0-1-512,20-18-448,20-2-257,20 1-256,-1-20 64,1 0-32,-1-20-96,2 1-128,-21-2 64,0-18 32,-1 19 96,-19 0-32,-19-20 0,-1 20 0,20 20 64,-20 0-64,20 0 96,-20 0 64,20 20-160,0 20 32,20-20-32,0 19 0,19-19-224,-19 1-384,20-21-321,-1 0-545,1 0-1024,-20-21-929,0 1-4453</inkml:trace>
  <inkml:trace contextRef="#ctx0" brushRef="#br1" timeOffset="503935.8235">18049 9661 10025,'-39'-60'3555,"39"60"-448,0 0-64,0 0-865,0 20-128,20 20-737,-1 19-448,1 1-352,0 0-353,20-1-192,0-19-320,0 0-289,-1-21-256,1 1-672,-20-20-1186,-1-20-2914</inkml:trace>
  <inkml:trace contextRef="#ctx0" brushRef="#br1" timeOffset="504100.8329">17951 9800 17392,'-20'19'2402,"20"-19"-1537,39 0 833,-19 21-513,39-21-256,-19 0-353,20 20-544,20-20-640,-21 0-1346,0 19-2114,0-19-12364</inkml:trace>
  <inkml:trace contextRef="#ctx0" brushRef="#br1" timeOffset="504724.8686">18784 9819 16047,'0'0'2979,"0"0"-930,0 0-127,20 21-64,-20 18-513,20 1-416,19 0-480,1-1-257,1-19-128,-2 20-256,1-20-481,-1-20-192,1 0-608,-1-20-994,-19 1-1536,0-2-8489</inkml:trace>
  <inkml:trace contextRef="#ctx0" brushRef="#br1" timeOffset="504921.8799">19181 9840 20179,'-20'59'1537,"0"-19"-32,1 39 161,-1-19-96,-20 0-353,20 19-481,1-39-543,-1-1-161,20 1-128,0-20-321,0 20-736,0-40-224,20 20-994,-20-20-2209,19 0-11019</inkml:trace>
  <inkml:trace contextRef="#ctx0" brushRef="#br1" timeOffset="507789.0439">994 11250 15150,'-39'0'1473,"19"0"-95,0 0 671,0 0-223,20 0-513,-19 0-704,19 19 192,0-19 64,19 0-129,1 0-159,20 0-225,-1 0-64,2 0-256,-2 0-64,-19 0-96,20 0-416,-1 0-481,-19 0-737,0 0-832,19 0-1666,-18 0-10538</inkml:trace>
  <inkml:trace contextRef="#ctx0" brushRef="#br1" timeOffset="508594.0899">2127 11309 14990,'19'40'1601,"-19"-21"1,0 21 416,20 0-385,-20-1-544,20-18-736,0-1-161,-20-1-128,0-19-32,20 0-192,-20 0-417,0 0-672,0 0-1185,0-19-2563</inkml:trace>
  <inkml:trace contextRef="#ctx0" brushRef="#br1" timeOffset="508765.0997">2027 10991 18033,'0'0'512,"0"-19"-768,0 19 0,0 19 127,0-19-511,19 20-641,2 20-2339,-1 19-8742</inkml:trace>
  <inkml:trace contextRef="#ctx0" brushRef="#br1" timeOffset="509004.1134">2503 11528 15887,'20'19'2049,"0"-19"-63,-20 0 961,-20-19-1345,20 19-673,-39-41-161,19 2-319,-20-1-257,21 0-96,-21 1-32,-1-21-32,2 0-96,-1 1 32,21 0 0,19 19-128,0 20 0,0 0-33,19 0-95,21 20-128,-1 0-129,22 40-640,-2-20-1345,-19 20-2211,-1-1-11786</inkml:trace>
  <inkml:trace contextRef="#ctx0" brushRef="#br1" timeOffset="509185.1237">2324 11309 19922,'-19'0'1922,"-1"0"-961,20 0 0,20 0 128,-1 0-737,22-20-224,18 0-256,1 20-448,-1-19-1474,-20 19-2498,2-20-13389</inkml:trace>
  <inkml:trace contextRef="#ctx0" brushRef="#br1" timeOffset="510559.2023">3675 11289 11402,'0'-39'1634,"-19"-2"-193,19 22 289,-21-1 192,1 0 32,0 20-481,0 0-544,1 0-225,-1 20-127,0 19-129,0 21 33,1-20-33,19 19-159,0-19-65,19-20-32,1 0-96,0 0 0,19-20 64,-19 0-96,20-40 64,-19 20-128,-2-20-192,1 1 128,0-1 32,-20 20-64,0 1 192,0-1-96,0-1 32,0 21 192,0 21-320,0-1 32,20-1 160,-20 21-128,39-20-416,-19 0-449,20-1-672,-1 1-1026,2-20-3170</inkml:trace>
  <inkml:trace contextRef="#ctx0" brushRef="#br1" timeOffset="511717.2685">4628 11071 14445,'20'-40'1762,"-40"40"-321,20 0 481,-20 0-705,20 20-288,-20 0-224,0 19-97,-19-19-159,19 0-1,0 0 97,20 0 31,-19-20-63,19 0-97,0 19-192,0-19 1,0 0 63,19 0-32,1 0 0,0 21-32,19-21 1,-19 20-225,20-20 128,-20 0-96,19 19-192,-18-19-353,-21 0-352,20 20-672,0-20-737,-20 0-1506,0 20-6021</inkml:trace>
  <inkml:trace contextRef="#ctx0" brushRef="#br1" timeOffset="512115.2913">5144 11230 20018,'0'-21'1986,"0"21"-1217,0 0 640,20 21 33,-20 18-417,0 1-160,20 0-385,-20 19-256,19-19-192,-19-20 160,20-1-352,1 2-192,-21-21-609,20 20-801,-20-40 33,0-1-1570,0 2-2339</inkml:trace>
  <inkml:trace contextRef="#ctx0" brushRef="#br1" timeOffset="512309.3024">4986 10991 17040,'0'-19'3267,"0"-1"-2402,0 20-609,0 0 128,20 0-384,-1 20-544,1-1-1058,0 1-2017,19 20-11211</inkml:trace>
  <inkml:trace contextRef="#ctx0" brushRef="#br1" timeOffset="512479.3121">5422 11309 21172,'20'-20'2114,"19"20"-705,-18-20 417,19 1-609,-1 19-673,-19 0-416,20 0-64,-21 0-416,21 0-449,-1 0-448,-18 19-577,19-19-1313,-20 0-2146</inkml:trace>
  <inkml:trace contextRef="#ctx0" brushRef="#br1" timeOffset="512673.3232">5918 10991 20403,'0'60'3171,"20"-20"-1922,-20-1 545,20 21-353,0-20-416,-1 19-673,22-19-288,-21-1-32,19 1-256,-19-20-352,20 0-385,-20-20-449,-1 0-1280,-19-20-1762</inkml:trace>
  <inkml:trace contextRef="#ctx0" brushRef="#br1" timeOffset="533407.5092">7050 11190 14413,'0'0'1506,"0"19"-353,0 22 704,0-2-31,20 1-513,0-1-480,0 1-513,0-20 417,0 0-320,-20-20-1,20 20-32,-20-20-63,0-20 127,0 20 0,0-40-287,0 20-1,-20-19 0,0-1-64,20-19-96,0 18-32,0-18 64,0 19-128,0 21 64,20-1-32,0 20-256,-1 0-257,1 39-256,20-19-352,-1 0-897,1 20-608,-19-21-193,18 2 192,-19-1 1250,-20-20 928,20 19 994,-20-19 1409,19 0 576,-19 0 64,20 0-672,-20-19-513,20 19-256,0 0-352,0-20-288,-1 20-1,1-21-288,0 21-64,1-19 0,-21-1-64,0 0 32,0 20 1,0-20-33,-21 0 64,1 20-32,0 0 32,1 20 0,-1 0 96,0 0-32,0 19-64,0-18 32,20 18-31,20 1-162,0-20 65,0 0-96,19-1-96,22-19-416,-22 0-481,21-19-513,-1-1-1024,-20 0-2275</inkml:trace>
  <inkml:trace contextRef="#ctx0" brushRef="#br1" timeOffset="533627.5217">7944 11150 13708,'-20'-20'3492,"20"20"-1410,-20 20 32,20-20-289,-19 40-351,19 0-321,0-1-352,0 1-321,39 0-384,-19-1-96,39-19-32,-19-20-352,19 0-417,2-20-160,-22 0-704,1 1-962,-1-21-1249,-39 20-4131</inkml:trace>
  <inkml:trace contextRef="#ctx0" brushRef="#br1" timeOffset="533833.5335">8222 11110 15022,'0'40'3491,"20"-20"-1505,-1 19 192,1-18-384,0 18-545,0-19-384,19 0-481,2-20-256,-2 0-64,1-20-32,-20 20-128,0-39-128,-20 19-96,0-1-129,0-18-255,-20 19-289,0 0-641,0-19-1313,20 19-2081</inkml:trace>
  <inkml:trace contextRef="#ctx0" brushRef="#br1" timeOffset="534486.5709">8738 11349 14093,'20'0'1858,"-20"0"160,0 0 544,0 0-864,0 0-545,-20-20-160,20 0-161,-20 0-287,20-19 128,-19 19-161,19-20-384,0 0-64,0 20-32,0-19-64,19 19-32,1 20-224,0 0-64,0 0-513,19 0-417,-19 20-735,19-1-1603,-19-19-5412</inkml:trace>
  <inkml:trace contextRef="#ctx0" brushRef="#br1" timeOffset="534760.5865">9075 11051 17744,'-39'-20'2371,"19"20"-706,0 0 33,0 20-449,1 0-352,-1 0-321,20 19-416,0-19-160,20 0-96,19 0-64,21-20-32,-21 19 32,20 2-96,-18-1 160,-21-1 96,0 1 0,-20 20 32,-20-20 0,-21-1 64,21-19 0,1 20-128,-1-20-128,0 0-513,0 0-897,20-20-928,-19 1-1602,19-1-11691</inkml:trace>
  <inkml:trace contextRef="#ctx0" brushRef="#br1" timeOffset="534947.5972">9314 11250 17520,'39'39'2082,"-19"-19"-1441,-20-20-353,20 0-320,0 0-833,-20 0-833,0-20-1953</inkml:trace>
  <inkml:trace contextRef="#ctx0" brushRef="#br1" timeOffset="535114.6068">9274 10991 18865,'-39'-19'161,"39"19"-898,0 0-1633,0 0-11211</inkml:trace>
  <inkml:trace contextRef="#ctx0" brushRef="#br1" timeOffset="535682.6393">9690 11130 15983,'-19'0'1729,"19"20"-544,19 0 641,2 0-32,-1-1-449,0 22-480,19-2-289,-19-19-223,0 0-1,0-20-192,-1 20 0,1-20 1,0 0-33,-20-20 0,20 0 0,-20 0 32,0 0-160,0-19 96,0-1-160,0 0-352,0 0-33,0 21-191,0-1-225,0 20-352,0 20-449,0-1-832,20 1-1154,-20 0-6950</inkml:trace>
  <inkml:trace contextRef="#ctx0" brushRef="#br1" timeOffset="535956.655">10068 11230 13548,'60'0'2499,"-41"0"-257,1-21-64,0 2-705,19 19-576,-18-20-256,-1 0-257,0 0-320,-20-19 96,20 19-32,-20 0-64,-20 0 33,0 0-1,0 20 32,-1 0-32,-18 20 0,19 20 32,0-20 32,1 39 32,-1-19 33,20 0-65,20-1-64,19 1-192,1-20 96,0 0-577,20-20-63,-21 0-417,1-20-641,-1 0-1569,-19 0-1634</inkml:trace>
  <inkml:trace contextRef="#ctx0" brushRef="#br1" timeOffset="536170.6672">10366 10832 15790,'0'-19'2755,"20"19"-833,-20 19 416,19 1-608,-19 0-353,20 39-416,-20 1-417,20 0-383,0-1-129,20 1-193,-20-21-383,20-18-385,-1-1-384,1-1-577,-20 1-865,-1-20-1601,1-20-8456</inkml:trace>
  <inkml:trace contextRef="#ctx0" brushRef="#br1" timeOffset="536469.6843">10723 11091 14990,'0'0'3395,"0"0"-1409,0 0-193,0 19-287,20 1-417,-20-20-513,19 20-351,2-20-97,-21 0-96,20 20 0,-20-20-32,20-20-32,-20 20-64,20 0 96,-20 20-32,19-20 96,1 39 0,0-18 128,0 38 0,19-19 64,-19 19 65,20 1-193,0-21-64,-40 21 32,20-21-32,-40 2 64,20-22-96,-19 21-64,-22-40-256,21 20-225,-19-20-415,19 0-642,0 0-1409,0 0-6438</inkml:trace>
  <inkml:trace contextRef="#ctx0" brushRef="#br1" timeOffset="537041.717">11875 11051 9673,'-20'-20'2306,"1"0"128,-2 0-128,21 20 193,-20 0-289,20 0-609,-20 20-416,0 0-288,1 20-160,-1-1-225,20 21-351,0-21-129,20-18-96,-1-1 32,21-1-577,1-19-160,-2 0-608,21-19-801,-21-1-1217,-19-20-1826</inkml:trace>
  <inkml:trace contextRef="#ctx0" brushRef="#br1" timeOffset="537273.7303">12053 11011 12107,'0'0'3715,"-20"20"-1472,20 20-65,0-1-513,0 1-159,0-20-321,20 19-641,21-18-223,-2-21-129,1 0 0,-1 0-96,1-21-128,-20-18 192,-20 19-288,0-20 32,0 21-128,-40-21-129,20 20-191,-19-20-321,-1 21-256,1-1-128,-2 20-257,21 0-383,1 0-1475,19 20-7686</inkml:trace>
  <inkml:trace contextRef="#ctx0" brushRef="#br1" timeOffset="537717.7557">12331 11071 18705,'0'39'1121,"21"1"257,-1-20 159,-20 0-512,19-20-320,-19 19-161,20-19-159,-20 0-321,20 0-32,-20 0 96,0-19-64,0-1-160,0 20 128,0-40-192,0 20 64,0 1 96,0-1-97,20 0 1,0 0 96,-1 20 32,-19 0-64,20 20 192,0 0 1,19 0-1,-19-1-96,1 1 128,-21-20-128,20 20 0,0-20 0,-20-20 96,19 20-192,-19-20 128,20 20-160,-20-19 0,20 19-288,0-20-289,-1 40-191,1-20-354,0 39-767,0 1-898,0 20-2466</inkml:trace>
  <inkml:trace contextRef="#ctx0" brushRef="#br1" timeOffset="537997.7717">12987 11586 13036,'39'60'4420,"-39"-60"-2242,0 0-256,0 0-417,0-19-352,0-22-256,-19 2-384,-1 0-353,20-41-96,-20 20 0,20-39-64,0 20-160,0-1-64,0 1 96,20 39-65,0 21 161,-1-1 32,1 40 128,0-1-31,0 41-129,-1-20 64,1 19-64,1 0 64,-21-18-193,20-2-287,-20-19-481,20 0-64,-20-20-544,0 0-898,-20 0-1472,20-20-7977</inkml:trace>
  <inkml:trace contextRef="#ctx0" brushRef="#br1" timeOffset="538310.7896">13245 11011 13324,'0'40'4388,"0"0"-2146,0-1-384,0 1-224,0-1-289,0 2-576,20-22-353,-1-19-352,1 20 32,-20-20 0,20-20 32,0 1-63,0-1-33,-20-1-64,19-18 32,-19 19-129,21-20-127,-1 21 192,0 19-160,-20 0 96,20 0-128,-1 19-1,1 21-95,-20-20-129,20 0-63,0-1-193,-1-19-288,-19 0-480,20 0-289,-20-19-160,20-21-1057,-20 20-2209</inkml:trace>
  <inkml:trace contextRef="#ctx0" brushRef="#br1" timeOffset="538510.801">13602 10832 10570,'20'-19'5413,"-20"19"-1602,19 39-992,-19 1-833,0 20-673,20-1-384,-20 1-449,21-1-352,-1-19-95,0-20-194,-1-1-255,1 2-225,-20-21-416,0 0-480,0-21-1442,-20-18-3043</inkml:trace>
  <inkml:trace contextRef="#ctx0" brushRef="#br1" timeOffset="538794.8173">13503 10972 17296,'40'39'3107,"-21"-19"-1474,21 0 449,19 0-544,2 0-385,-2-20-288,0 19-161,-19-19-415,20 0-225,-20-19 96,-20-1-96,-1 0-32,1-20-128,-20 20 32,0 1-96,-20 19-33,1-20 161,-1 20 32,-20 20-64,19 19 32,2-19 0,-1 20 32,20 19 64,0-39 0,39 20-128,-18-21 64,39 2-128,-1-1-384,0-20-449,-19 0-513,20 0-1248,-20-20-4197</inkml:trace>
  <inkml:trace contextRef="#ctx0" brushRef="#br1" timeOffset="540298.9033">3298 12262 12684,'-40'-60'160,"1"21"1441,19 18 225,0 2 608,-20 19-416,21 19-801,19 2-352,-21 18-128,21 1-1,0 0-95,0-1-64,21 2-257,-21-2-128,19 1-160,1-1-32,20 1-416,-1 0-161,1-20-544,-1-1-384,1-19-737,20 0-1378,-20 0-5701</inkml:trace>
  <inkml:trace contextRef="#ctx0" brushRef="#br1" timeOffset="540516.9158">3575 12420 16463,'40'0'2210,"-20"0"-704,-20 21 351,0-1-191,21-1-641,-21 1-545,19 0-512,-19 0 128,0 0-256,20 0-352,-20-20-545,20 19-641,0-19-928,-20 0-1794,0-19-10377</inkml:trace>
  <inkml:trace contextRef="#ctx0" brushRef="#br1" timeOffset="540699.9263">3595 12262 17136,'-20'-20'1121,"20"20"-1185,0-20 0,0 20-96,20 20-385,0-20-960,0 20-2787</inkml:trace>
  <inkml:trace contextRef="#ctx0" brushRef="#br1" timeOffset="541002.9436">4112 12420 19634,'19'21'2242,"-19"-21"-1697,0 0 896,20 0-192,0-21-704,1 21-449,-2 0-96,1 0 32,0-19-64,0 19-513,0 0-223,-1 0-353,1 19-385,20-19-1761,-40 0-2274</inkml:trace>
  <inkml:trace contextRef="#ctx0" brushRef="#br1" timeOffset="541651.9807">4886 12461 12299,'0'-41'1570,"-20"22"127,0-1 193,1 20 32,-1-19-225,0 19-383,-19 0-161,19 0-384,0 19-161,-1 20-224,21-18-127,-20 18-97,20-19-128,20 20-64,1-20 192,19-20-224,-1 0 64,1-20-96,-1 20-64,-19-20-32,0 0 31,-20-19-159,0 19 512,0-1-224,0 2 64,-20-1 96,20 20 33,0 0 31,-20 0-32,20 20-64,0-1-128,20 2-32,0-1-256,-1-1-257,22 1-544,-21-20-769,19 0-1377,1 20-2627</inkml:trace>
  <inkml:trace contextRef="#ctx0" brushRef="#br1" timeOffset="543237.0714">5422 12461 13132,'-20'-20'2338,"20"-1"-256,-20 21 320,20-19-384,0 19-801,0-20-416,0 20-288,20 0-161,0 0-256,0 0-64,-1 0 0,1 0-256,21 0-449,-21 0-480,19 20-544,-19-20-1442,0 19-1602</inkml:trace>
  <inkml:trace contextRef="#ctx0" brushRef="#br1" timeOffset="543563.09">5918 12183 7783,'0'0'10474,"-19"-20"-8648,19 40-289,0-20 225,0 39-161,0 1-800,0-20-160,19 19-449,-19-18-96,20-1-96,-20 19-160,40-20-417,-21 22-384,22-22-480,-1 1-1378,-21-20-2178</inkml:trace>
  <inkml:trace contextRef="#ctx0" brushRef="#br1" timeOffset="543786.1028">6058 12123 17969,'79'0'2722,"-39"19"-1249,-1 2 225,41 18-449,-20 1-736,-1 0-353,-20 20-64,1-21 32,-20-19-64,0-1-224,0 22-224,0-2-385,-20-19-384,0 20-1185,0-20-1794,0-20-11787</inkml:trace>
  <inkml:trace contextRef="#ctx0" brushRef="#br1" timeOffset="544374.1364">6752 12043 15726,'-20'-19'1922,"1"19"-96,19 0-705,0 19 32,0 22-128,19-2-577,1 1 257,0-1-609,0 1-96,1 0-96,18-20-416,-19-20-481,0 19-705,-20-19-1569,0 0-2082</inkml:trace>
  <inkml:trace contextRef="#ctx0" brushRef="#br1" timeOffset="544721.1563">6693 12222 14830,'0'-20'2466,"0"20"-1569,0 0 993,20 0-513,-1 0-320,1 0-641,20-19-224,-19 19-96,-2-20-128,1-1 225,-20 2-514,20-1 578,0 1-257,-20-1 64,0 20-160,19 0 64,-19 0 64,0 20 160,0 19 192,20 1-32,-20-1-255,20 1 351,0-20-256,-1 0-128,1 0-32,0-20 32,0-20-32,0 20-64,0-20-32,-20 20-320,20-20-33,0 0-255,0 0-33,0 20-512,-20 0-288,19 0-1250,21 20-2786</inkml:trace>
  <inkml:trace contextRef="#ctx0" brushRef="#br1" timeOffset="547331.3056">8063 12321 8103,'-20'-39'2114,"20"19"-128,-20 0 32,20 20-32,-20-20-449,0 20-95,1 0-289,19 20-32,-20 20-192,0-20-97,0-1-95,20 22-256,0-22 31,0 1-256,20 20-95,0-20-97,0-1 0,19 1-32,1-20-225,-1-20 226,1 1-354,-19-1 33,-1-1 32,-1-18-161,-19 0-191,-19-1-1,-22 20 161,21 0 224,0 20-33,1 0-159,-1 0-129,20 40-223,0-21-3012,0 2-32,20-1-8806</inkml:trace>
  <inkml:trace contextRef="#ctx0" brushRef="#br1" timeOffset="547555.3184">8440 12461 17488,'0'0'1986,"0"-20"-737,-19-1 417,19 2-513,-20-20-609,20-21-319,0 20-225,0 0-129,20 1-95,19 19-256,-19 20-257,0 0-544,19 20-1057,1 19-1122,-20-19-9608</inkml:trace>
  <inkml:trace contextRef="#ctx0" brushRef="#br1" timeOffset="548164.3532">8817 12202 15822,'-20'-19'1570,"1"38"-513,19 1 320,-20 0 65,20 20-353,0-1-160,0-18-161,0 18-383,20 0-225,-20-18 0,39 18-128,-19-19 32,19-20-32,22 0-32,-22-20-192,-19 1-32,20-22 64,-20-17 63,-20-2-159,0 20 32,-20-20-224,-20 0 287,20 2-95,1 17 96,-1 2 128,-1 19 384,1 0 1,20 20 31,0 20 64,0 20 33,0 0 31,0 19-63,20 1 159,1-1-191,-1 1-161,-1-20-160,1-20 32,20-1-128,-1 1 64,21-1-128,0-19-32,-1 0-224,1-19 96,-21-1-1,-19-19-31,0-1 32,-40-20-128,-20 20 223,1 21 65,-1-1 64,1-1 97,-2 21 191,21 21 96,1-21-160,-1 20 33,20-1-65,0 1-256,20 20 160,-1 0-416,22-21-321,-21 2-800,19-1-866,1-1-1280,19 1-1730</inkml:trace>
  <inkml:trace contextRef="#ctx0" brushRef="#br1" timeOffset="548357.3642">9513 12420 14990,'-20'-58'3075,"-20"17"-1154,19-18-191,21-1-737,0 21-128,21-1-513,-1 20-192,20 20-256,19-19-448,-20 19-994,21 19-2241,-20 1-11596</inkml:trace>
  <inkml:trace contextRef="#ctx0" brushRef="#br1" timeOffset="549086.4059">10247 12202 12619,'-40'-39'1186,"0"18"127,20 21 32,-19 0 64,-1 21-95,1 18-257,19-19-257,0 0-383,20 20-161,20-20 64,0-1-31,19 2-97,21-1-32,-21-1-96,1-19-32,0 20 0,20-20 128,-41 19 161,21 22 159,-40-22-288,-20 1-32,0 0-96,1 0-64,-21 0-160,-1-20-288,22 0-449,-1 0-512,0-20-962,0 20-704,20-20-5028</inkml:trace>
  <inkml:trace contextRef="#ctx0" brushRef="#br1" timeOffset="549276.4168">10326 12084 15983,'20'0'1729,"0"19"-608,-20 20 577,20 2-65,-20 18-511,19 1-642,-19-20-416,20-1-128,0 0-224,0-39-353,0 21-704,20-1-1506,-20-20-2082</inkml:trace>
  <inkml:trace contextRef="#ctx0" brushRef="#br1" timeOffset="549460.4273">10326 12342 16591,'-19'-60'1570,"38"40"-705,1 0 192,20 20-225,-21-20-672,21 0-192,0 20-512,0 0-865,0 20-1538,-1-20-3203</inkml:trace>
  <inkml:trace contextRef="#ctx0" brushRef="#br1" timeOffset="549737.4432">10862 12302 10057,'-39'40'7111,"19"-20"-5478,0-1-127,-1 20 31,2-18-320,-1-1-512,20 19-449,-20-19-160,40 0-96,0-20 32,-1 0 32,2-20-384,19 20 160,-20-20-32,-1 0 32,1 1-1,0-1 129,-20-1 32,0 2 0,0 19-32,0-20 32,0 20 32,20 0-32,-20 20 32,20-1-128,-1 2-352,1-21-321,0 20-320,0-20-993,1 0-833,-2-20-2658</inkml:trace>
  <inkml:trace contextRef="#ctx0" brushRef="#br1" timeOffset="549944.455">11042 12103 14990,'39'0'4036,"-19"0"-1955,0 39-735,-1 2-225,21 18-224,-20 1-417,19 0-352,-19-21-192,0-20-352,20-19-513,-40 21-1025,20-21-1537,0 20-5990</inkml:trace>
  <inkml:trace contextRef="#ctx0" brushRef="#br1" timeOffset="550128.4655">11042 12321 17072,'39'-19'1665,"1"19"33,-1 0 288,20 0-385,1 19-320,0 2-544,-20-1-609,-1-1-128,1 1-192,-20-1-545,-1-19-576,1 0-897,-20 21-1762,20-21-8039</inkml:trace>
  <inkml:trace contextRef="#ctx0" brushRef="#br1" timeOffset="550313.4761">11339 12242 16912,'0'-40'1281,"0"21"-577,20 19-287,19-20-353,-19 20-256,20 0-513,-20 0-384,19 20-1794,2-1-8584</inkml:trace>
  <inkml:trace contextRef="#ctx0" brushRef="#br1" timeOffset="550515.4877">11696 12262 16463,'0'20'1473,"-20"-20"-95,1 20 223,-1-1-223,20 2-129,0 18-577,20-19-255,-1-1-193,1 2-128,20-1-96,-21-1 32,21 1-128,1-20-160,-2 20 480,1 0-224,-40 0-96,0-20 32,0 20-96,-20-1 0,-20-19-289,21 0-544,-22 0-320,21-19-321,-19-1-800,19 20-1794,0-40-8552</inkml:trace>
  <inkml:trace contextRef="#ctx0" brushRef="#br1" timeOffset="550697.4981">11855 12202 17168,'40'20'3203,"-20"0"-1506,19 20-511,1 20-418,-20-21-159,-1 0-97,1 2-608,0-22-96,-20 21-513,21-20-512,-1 0-1185,-1-20-2403</inkml:trace>
  <inkml:trace contextRef="#ctx0" brushRef="#br1" timeOffset="550881.5086">11815 12362 19154,'0'-20'1409,"21"20"-512,18 20 768,1-20-672,19 19-96,0 1-192,2-1-321,-2 2-160,-19-1-160,-1-20-192,-19 19-256,19 1-193,-19 0 33,21 0-97,-21-20-704,-20 0-609,19 20-32,-19-40-928,0 20-10219</inkml:trace>
  <inkml:trace contextRef="#ctx0" brushRef="#br1" timeOffset="551201.5269">12212 12222 15086,'-19'-39'2979,"-1"19"-1762,40 20-545,-1 0-287,1 0 31,20 0-96,-21 0-127,21 0-289,1 20-481,-2-20-544,-19 19-833,20 1-544,-21 0-897,21-20-129,-40 20 673,20 0 3300,-20 19 4003,-20 2-352,20-2-897,-20-20-673,20 22-512,0-22-480,0 1-97,0 0-416,20 0-288,19 0-545,2 0-160,-1-20-224,19 0-160,-20 0-513,21-20-1025,-21 0-1890,22 20-7142</inkml:trace>
  <inkml:trace contextRef="#ctx0" brushRef="#br1" timeOffset="551935.5689">13661 12461 5060,'-20'-20'13197,"1"20"-12364,19 0 95,-20 20 129,20-1 321,-20 21-353,20-20-289,0 0-255,0 19-193,20-18-64,0-1-128,19-20-96,2-20-32,-21-1-384,19 2-64,-19-21 95,-20 20-31,0-39-257,-20 39-416,0-20-448,1 20-321,19 20 224,-20 0-1056,20 20-4517</inkml:trace>
  <inkml:trace contextRef="#ctx0" brushRef="#br1" timeOffset="552158.5817">13940 12599 13741,'60'0'1505,"-60"0"-288,0 0 289,-20-19 95,0-21-192,-21 20-608,22-39-352,-21-1-225,40 1-160,-20-1-32,40 0 0,-20 1-96,20 38-64,0-18-193,-1 20-223,22 19-257,-21 19-800,0 1-1314,-1-1-2883</inkml:trace>
  <inkml:trace contextRef="#ctx0" brushRef="#br1" timeOffset="553719.6709">13821 12401 16399,'-80'-20'1153,"41"20"321,19 0-129,-1 0 256,21 0-640,21 0-416,-1 0 95,19-19-255,21 19-257,-1-20-64,0 20-96,2 0-449,-22 0-447,21 0-450,-21 20-896,1-1-1377,-21 1-7784</inkml:trace>
  <inkml:trace contextRef="#ctx0" brushRef="#br1" timeOffset="554304.7044">14912 12262 16111,'0'-40'352,"-19"20"257,-1 1 352,-20 19 288,1 0 160,-1 0-224,0 19-256,20 1-448,0-20-161,20 20-96,0 20-32,20-20 32,20 20-127,0-20-65,19 19-32,1-20 0,19 22 0,-19-22-225,-20 1 1,-21-20 160,-19 20 0,20 0 32,-20 0 32,0 0 0,-39-1 32,19 2-128,-20-1 160,0-20-64,0 0 0,1 0-32,19 0-192,0-20 0,20-1-193,0-18-320,20-1 65,0 0 95,-1 21-384,21 19-992,-20-20-1186,1 20-7207</inkml:trace>
  <inkml:trace contextRef="#ctx0" brushRef="#br1" timeOffset="554796.7325">15310 12381 15630,'20'-19'1826,"-20"19"-385,0 0 353,20 0-160,-20 0-577,19 0-417,1-20-384,0-1-159,0 21-1,19-19-128,-19-1-161,0 0-31,-20 0-32,0 0 64,0 0 32,-20 20 0,0-19 31,0 19 33,-19 0 64,19 19 96,-19 1 64,-1 20 129,0 0 31,21 0-64,-2-1 32,21 0-63,0 2-129,0-22-160,21-19-65,-2 20-351,21-20-257,0 20-352,19-20-1057,0 0-833,2 0-2850</inkml:trace>
  <inkml:trace contextRef="#ctx0" brushRef="#br1" timeOffset="555160.7534">15846 12282 15822,'-40'-40'2179,"21"40"-546,-2 20 161,1 0-257,-20 0-448,21 20-96,-1-1-384,0 0-385,20 2-128,0-22-96,20 1 0,0-20-64,-1 0 64,21 0-128,1 0-96,-2-20-65,1 1 129,-20-22 64,-1 22-32,-38-20 128,19 19-32,-20-1-64,0 2 192,0 19-32,-19 0 32,18 0 257,21 19-129,-20 2 32,20 18-192,20-19-32,1-1 0,-2 2-192,1-1-321,0-1-383,20-19-514,-1 20-1056,1-20-2146,-1 0-9482</inkml:trace>
  <inkml:trace contextRef="#ctx0" brushRef="#br1" timeOffset="555362.7649">16084 12540 17296,'0'-20'2018,"-19"0"-865,19 0 480,0-19-447,0-1-226,0-19-447,19 19-257,1 0-288,0 20-32,19 0-512,-19 0-449,20 20-513,-1 20-1601,-19-20-2210</inkml:trace>
  <inkml:trace contextRef="#ctx0" brushRef="#br1" timeOffset="555606.7789">16461 12262 17296,'-79'-20'1890,"40"20"-961,19 20 768,20 0-576,-20 19-96,20 2-224,20-2-192,0 1-417,-1-1-192,1-19 0,20 0-160,-1-20-545,20 20-256,2-20-448,-22 0-641,21-20-1025,-41-20-2402</inkml:trace>
  <inkml:trace contextRef="#ctx0" brushRef="#br1" timeOffset="555855.7931">16520 12084 18481,'0'-20'2691,"0"40"-1442,0-1 288,20 20-320,-20 21-96,20 0-32,1 20-576,-1-21-321,19-19-96,-19-20-96,19-1 64,-19-19-64,20 0-96,-20 20-64,19-20 0,-18 0 0,19-20-257,-21 1-95,21 19-257,-20-20-192,-1 20-32,21 0-800,-20 20-2083,-1-20-8840</inkml:trace>
  <inkml:trace contextRef="#ctx0" brushRef="#br1" timeOffset="556482.829">17513 12024 11242,'0'0'7431,"-19"-20"-5221,19 20-1313,19 20 769,-19 20-417,20 19-384,0 1-161,0 19-255,-1-20-129,22 1-128,-21-21-224,0 2-32,19-22-288,-19-19-385,0 20-448,0 0-993,-1-20-1986,1 0-3940</inkml:trace>
  <inkml:trace contextRef="#ctx0" brushRef="#br1" timeOffset="556716.8424">17434 12342 18257,'0'-40'1826,"20"0"-545,20 40 320,-1-20 257,1 0-513,-1 0-736,2 20-545,-2-19-32,1 38-32,19-19-160,-19 0-385,-20 20-191,20 0-418,-20-20-863,0 20-1154,-20 0-2627</inkml:trace>
  <inkml:trace contextRef="#ctx0" brushRef="#br1" timeOffset="557063.8622">18069 12441 17712,'20'39'1858,"0"-39"-929,-20 20 544,20-20 129,-20 0-449,0 0-512,0 0 31,-20-39-448,0 19 129,20-20-161,0 1-160,0-2 0,0 2-32,0 19-64,0-20-64,20 40-128,-20-20-97,20 20-319,0 0-482,0 20-255,0 0-321,0 0-640,0 0-160,-1 0-2307</inkml:trace>
  <inkml:trace contextRef="#ctx0" brushRef="#br1" timeOffset="557532.889">18347 12342 6117,'20'0'4517,"0"0"-1443,-1 0-255,2 0-288,-21 0-514,20-21-543,0 2-353,0-1-416,-1 0-417,-19 20 0,20-20-128,0 0-32,-20 0 129,0 1-129,0 19-32,-20-20-96,0 20 96,1 0 32,-21 20-160,20-20 192,-20 39-64,20-19 193,0 20-33,20-1 64,-20 2-32,20-2-63,20 1-1,0-20-96,0-20-32,20 19 32,0-19 32,39 0-96,0-19-32,21-1 0,-21-20 0,0 20-96,-59-19-32,0 18 96,-20-18-64,0 19-32,-20-20 32,0 20 32,0-19 32,-19 39 0,-1 0 0,21 0 0,-21 20 0,20-1 96,0 1 0,0 20 64,20 0-32,20-21-63,20 22-65,19-22-65,20-19-127,2 0-288,-2 0-705,0 0-449,0 0-2017,-19-19-7047</inkml:trace>
  <inkml:trace contextRef="#ctx0" brushRef="#br1" timeOffset="558521.9456">19797 12342 17040,'0'59'1569,"20"-40"97,-20 2-321,0-1-128,0-1 0,0-19-288,0 20-32,0-20-320,0 0-257,-20-20-192,20 1 128,-20-22-224,1 22 32,-1-40-128,-1 19 96,21 0-32,0 0 0,21 1-224,-1-2 32,-1 41-160,1 0-33,20 0-223,-21 0-97,21 21-448,-1-1-513,1-1-1152,1 1-994,-2 0-10570</inkml:trace>
  <inkml:trace contextRef="#ctx0" brushRef="#br1" timeOffset="558890.9667">20154 12262 15887,'-20'-20'1761,"1"20"-95,-1 0 256,0 0-225,0 40-480,0-1-256,20-18-416,0-1-289,20-1-160,20 1 32,19-20-32,-19 0-64,-1 0-96,2-20-128,-2 1-32,-19-1 64,-20-1 96,0 2-64,0 19 192,-20-20-96,1 20 96,19-20 0,-20 20 96,20 0-64,0 20 128,0 0 0,20-1 97,-1 2-129,1-1 32,20-1-160,-1-19-32,20 0 32,-19-19-32,1 19-32,-22-41 32,1 22-224,-20-1-128,0-20-97,-20 40-351,-19-20-578,-2-19-543,2 19-1218,-1-1-1922</inkml:trace>
  <inkml:trace contextRef="#ctx0" brushRef="#br1" timeOffset="559108.9792">20452 11924 10409,'39'0'9674,"-19"20"-7560,1 0-161,-1 20-351,-1-1-545,1 2-417,0-2-223,0 21-353,19-21 32,-19 21-352,20-40-193,-21-1-576,1 2-448,1-21-1057,-1 0-1794,-40 0-9514</inkml:trace>
  <inkml:trace contextRef="#ctx0" brushRef="#br1" timeOffset="559307.9906">20471 12183 19218,'40'-20'1697,"-19"20"-576,18 0 417,21 0-353,-1 0-576,0 0-577,-18 0-64,18 0-289,1 20-704,-21-20-1185,1 0-1666,-21 19-7847</inkml:trace>
  <inkml:trace contextRef="#ctx0" brushRef="#br1" timeOffset="559571.0056">21107 12242 3811,'20'0'12460,"-20"0"-11019,40-20 545,-20 0 96,19 1-641,1-1-480,-21-1-320,1 2-161,1-1-191,-1 1-65,-40-1-64,-1-1 0,1 21-64,-19 0-64,-1 0 129,1 21-1,-1-1 96,1-1 0,-1 20-32,19 2-63,1-22-97,20 21 0,0 0-96,20-1-225,21-18-255,-2 18-97,21-39-223,-21 20-418,21-40-864,-21 20-1025,2-19-1217,-2-1-7367</inkml:trace>
  <inkml:trace contextRef="#ctx0" brushRef="#br1" timeOffset="559890.0239">21425 12202 11627,'-20'-39'4356,"0"39"-1506,20 0-672,-19 0-544,19 20-385,0-1-320,0 21-192,19-20-225,1 0-159,0-20-65,19 20-224,1-20 64,0-20-64,-21 0-64,2 0-128,-21 0 0,0-19-96,-21 19-33,2-20 97,-1-19 64,0 19 32,0 0-96,0 0 96,-19 20 544,39 20 1,-20-19 223,20 19-63,0 19-321,20 1 257,-20 0-97,20 20-672,19-1 192,1 2-160,-20-2-577,40 21-576,-20-21-641,-21-19-1793,21 20-7080</inkml:trace>
  <inkml:trace contextRef="#ctx0" brushRef="#br1" timeOffset="560369.0513">22318 12183 16495,'0'-20'1666,"-20"20"-994,0 20 930,1-20 192,-21 19-353,20 21-480,-19 0-385,19-1-255,20-18-161,0-1-192,20-20 64,19 0-128,-19 0-32,20-20-161,-1 20-31,-19-40 0,0 20-1,-1 0 97,2 0 160,-21 0 64,0 0 192,-21 1 161,2 19 159,-1 0-63,0 19-65,20 1-96,0 0-64,20 20-95,0-20-129,20-1-161,0-19-319,-1 21-321,1-21-448,-20 0-961,19-21-1794,-39 2-6886</inkml:trace>
  <inkml:trace contextRef="#ctx0" brushRef="#br1" timeOffset="560579.0633">22537 11845 19506,'0'0'2691,"0"19"-1122,19 2-64,-19 18-127,20 21-257,-20-1-481,20 21-191,0-20-289,1-1-128,-2-19-192,1-1-289,0-18-511,0-1-386,-1-20-351,1 0-1058,-20-20-2210</inkml:trace>
  <inkml:trace contextRef="#ctx0" brushRef="#br1" timeOffset="560781.0748">22497 12064 19762,'-40'-21'1826,"40"21"-897,0 0-64,20 0 544,20 21-320,-20-21-512,39 0-417,1 20-64,-20-1-192,19-19-609,0 20-448,-19-20-705,1 0-2082,-22 19-9608</inkml:trace>
  <inkml:trace contextRef="#ctx0" brushRef="#br1" timeOffset="561093.0927">23173 12024 18513,'39'-20'1570,"1"20"-834,-21-20 577,21 20 33,-20 0-193,-1 0-256,1 0-417,20 0-320,-19 20 0,-21 0-31,0-1 31,0 2-128,-41 18 128,21 0-160,-19 2 416,19-2-95,0 1-1,0 0-256,20 0 0,0-20 64,20-1-32,0 1-128,0-20 96,19 0-64,1 0-224,20 0-288,-20 0-97,-20-20-224,19 20-448,-19-19-609,-20 19-1025,0-20-1665</inkml:trace>
  <inkml:trace contextRef="#ctx0" brushRef="#br1" timeOffset="561298.1044">23152 12163 21107,'-40'20'1666,"40"-20"-1410,40 0 65,20 0 351,-20 19-159,-1-19-161,1 0-256,19 20-320,-18-20-961,-2 0-1153,1 0-2179</inkml:trace>
  <inkml:trace contextRef="#ctx0" brushRef="#br2" timeOffset="617356.3108">716 13413 14669,'-20'-19'417,"20"-1"672,0 0 608,0 0 385,0 0-768,0 20-770,0 0-192,0 0 161,0 20 192,0 0-65,0 20-255,20 20-33,0-1 0,-20 1-160,21-2-63,-1-17 95,-20-2-96,19-18-32,-19-2 32,0 1 32,20-20 193,-20 0 159,0 0-320,0 0-96,-20 0-32,1-39-32,19 18-32,-20-38-96,-1-1 0,1 0 32,0-18 0,20 18 32,0 0 0,0 21-96,20-2 32,0 41-64,1-19 32,-1 19 32,-1 19 128,1 22-193,20-2-31,-20 1-96,-1-1 128,1 2 64,0-22 192,-20 1-128,0 19 96,0-39-64,0 21 32,-20-1 64,20-20-64,0 19 0,0-19-96,0 0-96,0 0 160,0 0 96,0 0-128,20 0 96,-20 20-32,20-1 32,-1 2-128,1-1 128,1-1-128,-21 1 0,20-20-449,0 21-223,-1-2-610,1-19-896,0 0-2018,0-19-9833</inkml:trace>
  <inkml:trace contextRef="#ctx0" brushRef="#br2" timeOffset="617863.3398">1333 13532 10409,'-20'0'2499,"0"-19"-834,0 19 802,20 0 127,-21 0-864,21 0-930,21 0 33,-1 0-96,0 40 0,0-20-161,-1 19-159,21-20-257,-20 2 0,19-1-64,1-20 32,-1 0 32,-18-20-64,-1-1-64,-20 2-192,20-20-32,-20 19-288,0-20-1,0 20-544,0-19-320,0 18-64,-20 1-1442,0 20-2274</inkml:trace>
  <inkml:trace contextRef="#ctx0" brushRef="#br2" timeOffset="619521.4346">2007 13532 6309,'-20'-19'2787,"20"19"-705,-20-20 128,20 20 609,0-20-353,0 20-1056,0 0-225,0 20-64,0 0-289,0-1-31,0 22-128,0 17-257,0 2-95,0-19-193,0 18-32,0-19-32,20-1-64,-20-19 96,0-1-32,0 2 32,0-21 224,0 0-191,0-21 31,0 2-224,20-20 96,-20-2-257,-20-18 161,20-1 32,-20 0-32,20 21 64,0-21 32,0 21 32,-19 19 0,19 1-32,0-2 0,0 21 1,19 21 31,1-2 0,0 1-64,0 40 128,-1-21-160,22 0 64,-21 2-96,19-2 160,-19 1-160,0-20 224,0-20-96,0 20 192,-1-20 257,-19 0-193,0-20-160,0 0 0,0-20-64,-19 1-96,-1-21-128,20 21-160,-20-21-385,20 20-800,0 21-289,0-2-1313,0 21-3779</inkml:trace>
  <inkml:trace contextRef="#ctx0" brushRef="#br2" timeOffset="621332.5382">2663 13374 14701,'0'20'1506,"0"-1"-898,0-19 1442,0 20-320,-20 20-801,20-20-128,0 19-193,0 21-255,0-21 127,0 2-192,0-2 33,0-18-97,0-2-96,0 1 96,0 0-96,0-1-96,0 2 160,0-21-160,0 0 97,-20 0 159,20 0-224,0 0-64,0-21 32,20 2 0,-20-21 64,0 0-192,0 1 192,0-2-96,20 2 32,-20 20 0,0-22-64,0 22 64,19-1 32,-19 20-160,0-20 0,0 20-64,0 0 128,0 0 32,0 20 96,20 19-160,0 2 192,-20-2-96,20 21 128,0-21-128,-1 1 0,1 0 32,0-21 0,21 2 97,-22-1 31,-19-1 96,20-19 0,0-19 1,-20 19-65,0-41-128,0 22-64,0-21 0,0 0-320,-20 1-193,20-21-95,-20 21-33,20 19-640,0-20-481,0 40-1537,0 0-2242</inkml:trace>
  <inkml:trace contextRef="#ctx0" brushRef="#br2" timeOffset="621645.5561">3079 13454 21524,'20'-21'352,"-20"1"-96,0 20 994,21 0 95,-21 20-320,0 1-256,0-2-193,19 40-191,-19-18-33,20-2-256,0 21-64,0-21-64,19-18-320,-19-2-513,0 1-224,0-20-289,-1 0-639,-19 0-770,20 0-2114</inkml:trace>
  <inkml:trace contextRef="#ctx0" brushRef="#br2" timeOffset="622194.5875">3516 13732 17200,'0'19'1826,"0"-19"-193,-20-19 257,20-2-609,-19 1-576,19 1-193,0-1-224,0-20-159,0 1 159,0-2-32,0 22-128,0-1-96,19 0 0,-19 20 32,20 0 64,-20 20 1,20 19-33,0-18 64,-1 18-224,1 0 160,0 2-64,21-2 32,-22-18 0,1-21 32,0 0 64,0 0 0,0-21-31,-20 21-97,0-20 128,19-19-64,-19 18-128,-19-18-256,19 0-449,0-1-448,0 0-64,0 0-545,0 1-1665,0 39-2115</inkml:trace>
  <inkml:trace contextRef="#ctx0" brushRef="#br2" timeOffset="622513.6057">3973 13354 20211,'0'20'1409,"-20"-20"-96,20 20 481,0-1-385,-19 1-352,19 20-128,0 19-416,0 1-257,19-21-96,1 21 32,20-19-96,-1-22-32,21 1-32,-1-20 0,1 0-128,0-20-96,-21 1-128,-19-22 96,0 22-129,-20-1-159,0-20-33,-20 40-127,0-20 191,0 20 97,1 0-321,-1 0-800,20 0-1538,-20 0-3876</inkml:trace>
  <inkml:trace contextRef="#ctx0" brushRef="#br2" timeOffset="623187.6443">4925 13473 16047,'-19'-19'1825,"-1"19"-383,20-21 448,0 1 127,0 20-383,20 0-545,-20 20-224,19 1-128,1 18-257,1 0-192,-1 2-63,0 17-290,-20-17-127,19-22-480,1 22-738,0-22-351,-20 1-1058,0 0-2530</inkml:trace>
  <inkml:trace contextRef="#ctx0" brushRef="#br2" timeOffset="623410.657">4748 13592 16111,'-20'-60'4868,"20"41"-3458,0-1 223,20 0 321,-20 1-609,39-2-864,-19 1-449,19 20 64,-19-19-160,39 19-353,-18-20-800,-1 20-256,-1-20-545,1 20-1505,-1 0-2499</inkml:trace>
  <inkml:trace contextRef="#ctx0" brushRef="#br2" timeOffset="623630.6696">5382 13334 19122,'40'60'2050,"-20"-41"-769,-1 22 609,-19-2-513,20-19-320,1 20-577,-21-1-255,20 0-193,-20-18-32,20 18-129,-20-19-479,19 1-257,1-2-288,-20 1-705,20 0-1473,-20-1-2531</inkml:trace>
  <inkml:trace contextRef="#ctx0" brushRef="#br2" timeOffset="624165.7002">5641 13413 17584,'0'80'1089,"0"-20"256,0-21 321,0 0-321,19 2-416,-19-2-480,20-18 63,0-2-192,0 1 1,-20-20-129,0 0 128,19 0 33,-19 0-161,0-20-160,0 1 32,-19-2-32,19-18-96,0-2-64,0-17 128,0-2-32,0 20-64,19 21 160,-19-2-128,21 21 192,-1 21 0,0-2-64,-20 1 0,39 19 96,-19 21 0,-20-21-96,20-18-32,0 18 32,-20-19 0,19-20 32,-19 21 33,0-21-97,0-21-96,0 1 96,0 1-96,0-1 96,0-20-64,20 1 96,-20-2 0,20 2 32,0 19 96,20 1 64,-20 38 129,0 1-129,0 0-192,-1 20-96,1-1-256,0 0-449,0 2-640,0-22-225,19 1-1313,-19 1-4612</inkml:trace>
  <inkml:trace contextRef="#ctx0" brushRef="#br2" timeOffset="624446.7163">6356 13454 19346,'0'0'2274,"0"0"-1377,0 0 256,0 0 480,0 19-287,0 1-449,0 19-1,0 2-319,0 17-289,0-17-256,19-2 0,1-18 32,0-2-256,19 1-96,1-20-225,-20 0-95,20-20-513,-20 20-289,0-19-63,0 19-833,-20 0-2339,0-21-10761</inkml:trace>
  <inkml:trace contextRef="#ctx0" brushRef="#br2" timeOffset="624649.7279">6494 13592 17104,'-20'0'2466,"20"0"-1505,0 0 865,0 20-1058,0-20-511,20 0-193,0 0-353,0 0-768,20-20-1249,-20 20-3075</inkml:trace>
  <inkml:trace contextRef="#ctx0" brushRef="#br2" timeOffset="624865.7403">6454 13433 13228,'-39'0'7143,"39"0"-6374,0-20 512,20 1-96,-1-1-801,21 20-288,0-20-192,0 0-1121,0 20-2659,-20 0-12555</inkml:trace>
  <inkml:trace contextRef="#ctx0" brushRef="#br2" timeOffset="625265.7631">7209 13394 18833,'-39'0'1666,"19"0"-801,0 0 320,20 0 64,0-20-96,20 20-640,0 0-225,-1 0-288,21 0-32,-1 0-32,1 0-545,1 0-512,-22 20-929,21-20-1185,-20 19-2434</inkml:trace>
  <inkml:trace contextRef="#ctx0" brushRef="#br2" timeOffset="625502.7767">7189 13612 19826,'-19'40'1217,"19"-40"-640,19 0 896,1 0-416,20-21-224,-1 2-545,22-1-288,-2 20-64,-20-19-672,21 19-578,-21 0-1568,-19 0-2724</inkml:trace>
  <inkml:trace contextRef="#ctx0" brushRef="#br2" timeOffset="625917.8004">8063 13433 16751,'-40'-39'833,"0"19"-192,1 0 864,-1 20 65,1 20-97,18 19-480,1 2-64,0-2-289,20 21-95,20-1-161,0-19 1,21 19-193,18-19-96,20-20 32,0 0-96,1-20 32,-1-20-32,0 0-64,-18-20-160,-2 1-32,-19-21-64,-40 1-129,20-1-320,-40 0-31,0 1 447,-20-1 225,-20 21 64,1 18 192,-1 21 257,1 0-1,-21 0 33,40 21-65,1-1 32,-1 19-287,20 1-65,20-1-64,0 2-64,40-2-225,0 0-319,40-39-577,-1 21-1218,0-42-5124</inkml:trace>
  <inkml:trace contextRef="#ctx0" brushRef="#br2" timeOffset="626541.8361">8996 13275 15470,'-39'-40'1538,"19"20"-610,-1 20 514,-19 20 255,21 20-383,-1-1-257,0 41-160,0-1-257,20 1-288,0-21-255,20 1-33,20 0-32,-1-21-289,22-19-639,-2-20-354,0 0-703,-19 0-1347,-1 0-1824</inkml:trace>
  <inkml:trace contextRef="#ctx0" brushRef="#br2" timeOffset="627083.8671">9056 13215 19730,'-20'0'1281,"20"20"-800,0 20 544,20-1 64,-1 21 0,1 20-449,20-2-255,-21-18-1,22 20-224,-1-20-96,-1-1-32,-19 1 33,0-21-322,-1 1-63,-19-1-32,20-19 224,-20-20 31,0 0-31,0-20 32,0 1-192,0-22 128,0 2-32,0 0 96,20-1 31,0 0-31,-20 0 64,20 40 128,-1 0 1,2 0 63,19 0 32,-20 0 128,19 21-288,-19-21 224,19 0-63,-19 0 159,20 0-64,-21 0-96,2-21 1,-1 21-33,-20-20-32,20 1 0,-20-22-160,20 22 64,-20-1-128,-20-19 64,0 18 0,0 2 0,-1 19 32,2 0 0,-1 19 0,0 2 0,0-1 96,20 19-64,0 1-32,0-20-64,20 19-128,0 1-353,19-20-320,2 0-384,18-20-705,-19 0-1473,-1 0-4997</inkml:trace>
  <inkml:trace contextRef="#ctx0" brushRef="#br2" timeOffset="627307.8799">9929 13553 10505,'0'20'9257,"0"19"-8264,0-20-32,20 22-64,-1-22-641,2 1-256,-1 20-352,20-40-897,-21 20-1634,1-20-1665</inkml:trace>
  <inkml:trace contextRef="#ctx0" brushRef="#br2" timeOffset="627524.8924">9929 13394 3042,'-20'-20'14862,"20"20"-15118,0 0-705,0 0 161,20 0-2115</inkml:trace>
  <inkml:trace contextRef="#ctx0" brushRef="#br2" timeOffset="628409.943">10425 13652 8103,'0'-40'7495,"20"1"-5637,-40 19-288,20-1 159,-20 2-255,1 19-353,-1 19-96,-20 22-289,21 17-95,-21 2-257,40-19-160,-20-2-127,20-19-1,20-20 32,0 0-128,19 0-224,-19-40-97,20 21 129,-21-22 64,1 2 96,-20 18 0,20-18 64,-20 39-64,20-19 32,-20 38 0,20 1 64,0 20 64,0-1-32,0 2 32,20 18-64,-21-19-64,1 19 32,0-19-64,0-20-96,-20-1 0,0 1-192,-20 1-161,0-21-95,-19 19-1,-1-19-320,20 0-480,-20 0-705,0 0-865,20-19-1665</inkml:trace>
  <inkml:trace contextRef="#ctx0" brushRef="#br2" timeOffset="628793.9649">10604 13314 18865,'0'20'1634,"0"0"-417,0 20 0,20-21 128,-20 41-95,20-1-353,0 1-161,-1 0-287,1-21-65,0 2-160,0-2-64,-1-19-64,2-20 1,-21 0 159,20 0-352,-20-20 224,0 0-224,0 1 64,0-22-32,0 2-32,20-1 96,-20 1-32,20 19-33,-1-1 65,1 21 65,0 21-162,0-1 97,0 19-320,-1 1-320,1-1-321,0 2-257,0-22-703,1 1-1058,-2-20-2562</inkml:trace>
  <inkml:trace contextRef="#ctx0" brushRef="#br2" timeOffset="629011.9774">11042 13354 18513,'19'-40'2691,"-19"40"-1731,0 0 642,20 20-257,-20 20-192,20 19-448,0 1-481,-1 0-160,1-1-96,0 1-448,19-21-513,1 1-384,-20-20-1090,20 0-2017,-20-20-9930</inkml:trace>
  <inkml:trace contextRef="#ctx0" brushRef="#br2" timeOffset="629229.9899">11121 13652 20018,'-60'0'2146,"41"0"-1825,19 0 1056,0 0 32,19 0-288,1-21-352,39 21-513,1 0-191,-1-19-354,1 19-479,0-20-418,-21 20-607,-19-19-1314,0 19-3075</inkml:trace>
  <inkml:trace contextRef="#ctx0" brushRef="#br2" timeOffset="629448.0024">11200 13215 19282,'39'-20'1986,"-19"40"-801,40 0 448,0 20-127,-1-1 31,20 1-576,1 39-416,-20-19-193,-1 0-288,-20 18 64,1-18-96,-40-19-128,0-2-288,0 0-289,-20 2-512,-19-22-353,19-19-608,-20 20-896,21-20-2147</inkml:trace>
  <inkml:trace contextRef="#ctx0" brushRef="#br2" timeOffset="629664.0147">11994 13672 17200,'20'60'6886,"-20"-41"-6501,-20 1-513,20-20-353,20 0-992,-1 0-1122,-19 0-2177</inkml:trace>
  <inkml:trace contextRef="#ctx0" brushRef="#br3" timeOffset="682280.0242">13205 13215 7879,'0'-20'2338,"-19"1"-512,-1-2 32,-21 2-97,2-1 65,-1 20-545,-19 0-416,19 0-416,1 0-65,19 20-96,-1-20-160,1 19 0,20 2-160,0 18 64,20-19-32,1 20 0,-1-1 0,19 1-32,-19 19-32,0-18 32,0-2 32,-20 21-32,19-21 0,-19 0 64,0-18 0,0-1 32,-19-1 32,19 1 129,0-20 31,19 0 192,-19 0-95,20 0-129,20 0-160,-1 0-32,2 0 0,-2-20-224,-19 20-257,20 0-480,-21 0-448,1 0-705,0 0-768,0 0-8521</inkml:trace>
  <inkml:trace contextRef="#ctx0" brushRef="#br3" timeOffset="698320.9417">13483 13394 13452,'0'0'1698,"-19"0"-577,19 0 320,0 0 1,-20 0-353,20 0-160,0 19-225,-20 22-63,20-22-97,0 21-63,0-21-33,0 22-224,20-22-63,-20 20-97,20-18 96,-1-21-32,1 20-192,0-20 64,19 0-64,1 0-160,-20 0-129,19 0-223,2 0-353,-21 0-641,19 0-480,-19 0-544,0 0-1506</inkml:trace>
  <inkml:trace contextRef="#ctx0" brushRef="#br3" timeOffset="698565.9557">13602 13553 15694,'-40'20'1506,"40"-20"-1090,0 0 705,0 0-160,20 0-705,-20-20-480,20 20-1217,0 0-1474,-1-21-6630</inkml:trace>
  <inkml:trace contextRef="#ctx0" brushRef="#br3" timeOffset="698781.968">13464 13433 15406,'-20'-39'1345,"0"19"-672,40 0 640,0 0 0,-1-19-800,1 19-481,20-1-32,-1 21-705,20-19-1441,-18 19-1954</inkml:trace>
  <inkml:trace contextRef="#ctx0" brushRef="#br3" timeOffset="699000.9806">14138 13334 15374,'20'-39'1570,"-20"39"-642,-20 0 514,20 0-1,0 0-224,-20 19-416,0 21-224,1 0-321,19 20-96,-20-1-160,0-19-64,20 19-384,0-40-545,0 22-833,0-22-1537,0-19-5061</inkml:trace>
  <inkml:trace contextRef="#ctx0" brushRef="#br3" timeOffset="699217.993">13860 13433 17872,'0'0'2467,"20"0"-994,-20 0 1,20 0-385,-1 21-545,2-2-448,-1 1-64,20 0-192,-21 20-545,21-20-544,-1-1-641,-19 1-1601,20-20-2531</inkml:trace>
  <inkml:trace contextRef="#ctx0" brushRef="#br3" timeOffset="699436.0054">14258 13394 17969,'19'0'1441,"-19"19"-1153,0 1 865,0 1 32,0-2-288,0 21-384,0-21-161,0 22-256,20-2-96,0-20-64,20-19-160,-21 21-193,21-21-543,1 0-450,-2 0-1024,-19-21-385,0 21-2818</inkml:trace>
  <inkml:trace contextRef="#ctx0" brushRef="#br3" timeOffset="699653.0179">14416 13493 14349,'-40'0'1858,"40"20"-1025,-19-20 160,19 0-321,19 0-608,1 0-352,0 0-1185,0 0-1410,1-20-10954</inkml:trace>
  <inkml:trace contextRef="#ctx0" brushRef="#br3" timeOffset="699673.019">14337 13413 13773,'-40'-19'2914,"20"19"-2497,20-20-321,20 20 320,0-20-224,20 0-672,-1 0-1762,1 1-8392</inkml:trace>
  <inkml:trace contextRef="#ctx0" brushRef="#br3" timeOffset="700748.0805">14694 13513 14349,'0'19'1281,"0"2"-320,0 18 288,0-19-192,0 20-320,0-20-385,0-1-31,20 1-193,-20-20-96,20 21 96,-20-21 32,0-21-192,0 21 0,0-20-64,0 1 0,0-22 32,-20 2 64,20-21-32,0 21-96,0-21-97,20 1 193,-20 19 32,20 1-96,-20 19 96,20-1 32,-20 42 0,20-1-32,-20 19 0,0 1 32,0-1 0,0 2-64,20-2 97,-20 0-98,0-18 66,0-1-33,19-1-33,-19 1 66,0-20-66,0 19 66,20-19-66,-20 0 66,0 0-33,20 0 96,-20 0-192,20 0 31,-1 21 33,1-21-352,0 0-192,0 0-193,1 0-384,-2 0-225,1 0-864,0 0-2050</inkml:trace>
  <inkml:trace contextRef="#ctx0" brushRef="#br3" timeOffset="701029.0966">15270 13413 14093,'0'-19'2210,"-19"-1"-448,-2 20 63,21 0-575,-20 0-450,0 20-223,0-1-129,20 22-224,0-22 65,0 21-65,0 0-256,20-20 96,0 19-128,21-20-128,-22-19-353,21 0-224,0 0-928,-1-19-1314,-19-1-2370</inkml:trace>
  <inkml:trace contextRef="#ctx0" brushRef="#br3" timeOffset="701242.1087">15448 13295 9128,'0'-41'7527,"0"41"-5605,0 0-320,0 0 351,0 21-479,0-1-577,20 19-449,-20 1-416,20-1 0,0 2-160,1-22-448,-2 21-385,1-21-673,20-19-1505,-1 21-2114</inkml:trace>
  <inkml:trace contextRef="#ctx0" brushRef="#br3" timeOffset="701640.1315">15826 13254 3299,'20'0'8263,"-20"0"-5924,0-19-706,0 19 193,0 0-257,0 19 33,-20-19-353,20 21-448,-20-1-161,1 19-383,-2-19-193,21 0 64,0 0-192,21-1 128,-2 1-128,21-20 224,-20 21-224,19-2 32,-19 1 128,0 0-64,-20-1-64,20 2 96,-20-1 64,-20-20-128,0 19 0,0-19-64,1 0-160,-21 0-128,20 0-321,0 0-480,20 0-1762,-19 0-1185,19-19-8007</inkml:trace>
  <inkml:trace contextRef="#ctx0" brushRef="#br3" timeOffset="701876.145">16045 13354 15630,'20'0'1570,"-20"20"-65,0 0 193,0-1-225,0 22-480,0-2-352,0-19-385,19 20-160,1-1-160,0-19-224,0-20-321,19 19-416,-19-19-865,0-19-1281,0-1-2402</inkml:trace>
  <inkml:trace contextRef="#ctx0" brushRef="#br3" timeOffset="702093.1574">16223 13473 11851,'-60'0'3395,"41"0"-1890,-1 0 161,0 0-65,20 20-576,0-20-480,0 0-321,0 0-256,20 0-224,19 0-865,-19 0-993,0 0-1634,0-20-9192</inkml:trace>
  <inkml:trace contextRef="#ctx0" brushRef="#br3" timeOffset="702310.1698">16065 13354 18001,'-61'0'1857,"41"0"-1440,20-20 223,0 20-159,20-20-129,0 20-320,21-19-128,-2 19-673,1 0-1313,-1-20-2274</inkml:trace>
  <inkml:trace contextRef="#ctx0" brushRef="#br3" timeOffset="702330.171">16382 13254 17488,'20'21'3203,"-20"-1"-2819,0-20-319,20 0-130,-1 19-607,-19-19-1090,20 20-2146</inkml:trace>
  <inkml:trace contextRef="#ctx0" brushRef="#br3" timeOffset="702545.1833">16520 13473 20371,'20'59'576,"-20"-59"-672,0 21-32,20-21-769,-20 0-1377,21 0-1057</inkml:trace>
  <inkml:trace contextRef="#ctx0" brushRef="#br3" timeOffset="703494.2376">16879 13176 13036,'-20'-21'1762,"20"21"-513,-20 0-513,20 0 674,0 21 159,0-2-512,20 1-320,-20 19-96,20 2-225,-1-2-96,1 1-32,0-1-191,0-19 159,-20 1-288,0-2 160,19 1-96,-19-20 0,0 0 192,0 0-320,0-20 96,0 20-96,20-40-64,-20 20-32,0 1 160,20-21-64,-20 20-1,20 20 129,-1 0-64,-19 0 32,20 20-96,1 0-768,19 19-642,-21-19-896,21 1-1186,-20-21-8327</inkml:trace>
  <inkml:trace contextRef="#ctx0" brushRef="#br3" timeOffset="703761.2528">17275 13334 13901,'0'20'2274,"0"0"-769,0-20 97,0 39-65,0-19-288,0 1-640,20 18-289,0-19-224,-1-1-64,22-19 64,-21 0-96,19 0-160,-19-19 0,0-1-64,-20 0-96,0 1-225,-20-22-256,0 22-127,1-1 63,-1 20-192,0-20 0,-1 0-225,1 20-1696,20 0-7720</inkml:trace>
  <inkml:trace contextRef="#ctx0" brushRef="#br3" timeOffset="704131.274">17513 13334 17488,'0'40'2146,"0"-20"-1121,0-1 256,-19 1-288,19 1-352,0-2-417,19 1-64,1 0-96,0-1-64,0-19 64,-1 0-192,1 0 0,1-19-224,-1 19 160,-20-20 192,20 0 0,-20 20 192,0-19 96,0 19-96,0 0 64,19 0-159,-19 0 31,20 0-128,0 0-96,0 0-193,0 0-191,-1-21-321,-19 21-32,20-20-800,-20 20-1090,0-19-1537,-20 19-8904</inkml:trace>
  <inkml:trace contextRef="#ctx0" brushRef="#br3" timeOffset="704603.301">18248 13136 16207,'20'-20'2530,"-20"20"-1249,0 0 225,20 0-353,0 0-256,-1 39-193,1-18-223,-20 38-289,20-19-160,0-1-224,-1 21-353,-19-21-576,21-19-864,-21 1-2147,0-2-10987</inkml:trace>
  <inkml:trace contextRef="#ctx0" brushRef="#br3" timeOffset="704913.3187">18149 13275 19282,'20'0'2146,"0"0"-1153,0-21 480,0 21-704,19-19-481,-19 19-224,19 19-32,-19-19 32,20 21-96,0 18-96,-20 1-128,20-20 160,-1 0-64,-19-1 96,19 1 32,-19-20 64,0-20-32,20 20 0,-40-39 0,20 19-321,-20-20 225,0 21-32,-20-1 0,-20-1 96,0 2-96,1 19 128,-1 0-321,1 0-1088,-1 19-2114,40 2-6278</inkml:trace>
  <inkml:trace contextRef="#ctx0" brushRef="#br3" timeOffset="705569.3563">19202 13275 14541,'0'0'2371,"0"0"-930,0 0-512,0 20 384,0-1-288,0 1-577,20 0-287,-20 0-161,19 19 0,-19-19-545,20-20-416,0 0-1377,0 21-1890</inkml:trace>
  <inkml:trace contextRef="#ctx0" brushRef="#br3" timeOffset="705805.3697">19102 13116 16591,'0'-20'385,"0"0"-546,0 20-351,20 0 256,-1 0-609,1 0-1794,0 40-6982</inkml:trace>
  <inkml:trace contextRef="#ctx0" brushRef="#br3" timeOffset="706284.3971">19439 13354 6566,'20'20'8968,"-20"0"-8295,0-1 160,0-19 31,0 0 161,21 20-384,-21-20-32,0 0-97,0 0-160,19 0 1,-19 0 31,0 0-64,0 0-31,0 0-97,20-20 0,-20 20-64,0 0-96,0-19-32,0-1 64,0 20-32,20-20-96,0 0 64,-20 0-64,19 1 288,1 19-160,0 0 129,0 0 95,0 19-96,-20-19-32,19 20-64,1 0-96,0 0 0,-20 0 96,21-20-96,-21 19 64,0-19 33,20 0-65,-20-19-32,0 19 0,0-20-96,19 0-129,-19 0-31,20 0 0,0 1-193,0 19-127,-1 0-161,1 0-640,0 19-769,19 1-1121,-19 20-8040</inkml:trace>
  <inkml:trace contextRef="#ctx0" brushRef="#br3" timeOffset="706631.417">20134 13672 18897,'20'60'1474,"0"-41"-513,0 1-129,-1 0-31,-19-20 0,0 0-160,0 0-289,0 0-256,0-20-32,0 0-32,-19-20-32,-1 1-64,0-21 32,0 21-160,1-41-193,-1 20 321,20 1-96,0-1 192,0 0-32,20 41-32,-20-1 32,19 20-32,1 20 64,0-1-64,0 22 64,-1 18-32,1-19-128,-20-1-320,20 1-193,1-20-448,-21 0-1025,0-1-1217,0-19-4004</inkml:trace>
  <inkml:trace contextRef="#ctx0" brushRef="#br3" timeOffset="706986.4373">20253 13096 14733,'41'0'1666,"-41"20"-417,0 19 513,19-18-32,-19 18-385,20 21-609,0-21-255,0 1-225,-1 0-96,21-1-32,-1-18-128,1-21 65,1 0-98,-22 0-63,1-21-96,0 1-32,-20 1 32,0-21-96,0 0-33,-20 21 129,0-1 96,1-1 64,-1 2 320,-1 19-192,1 0 96,0 19-63,20 2-1,0 18-64,0-19-32,20 20-96,0-20-321,21-1-992,-2 22-2563,21-41-10537</inkml:trace>
  <inkml:trace contextRef="#ctx0" brushRef="#br3" timeOffset="707928.4912">20790 13374 7943,'0'-20'3459,"0"0"-1569,0 20 384,0 0-32,20 20-512,-20-20-481,20 40-512,-1-21-193,1 22-223,0-22-97,0 21-64,-1-21-160,1-19 64,-20 0 32,0 0-32,0 0-192,0 0-32,0-19-32,-20-1-161,20 0 1,0 1-64,0-2-33,0-18-63,0 19 320,20 0 32,-20 20 31,0-20 65,20 20 32,-20 20 0,20-20 0,-1 20 64,1 0-32,-20-20 0,21 19 0,-1-19-32,0 0 64,-20 0-32,0 0 0,19 0 32,-19 0 96,20 0 65,0 0 127,0 0 96,0 0 33,-1-19-129,1 19-32,0 0-128,-20-20 65,20 0-65,-20 0 0,0 20-160,0-20 96,0 1 0,-20 19-96,20 0 32,-20 0-32,0 0 32,1 19 64,19 1 32,0 20-31,0-20-65,0 19-129,19-18-319,21-2-513,-20-19-865,19 0-1184,2 0-4133</inkml:trace>
  <inkml:trace contextRef="#ctx0" brushRef="#br3" timeOffset="708180.5056">21385 13295 15822,'0'0'1570,"20"0"256,-20 19-33,20 1-415,0 0-449,-20 0-225,19 0-351,1-20-289,0 19 0,-20-19 64,20 0-96,-20 20-32,0-20 0,20 0 0,-20 0-192,0 0 32,19-20-225,2 20-63,-1 0-257,0 0-800,0 0-545,-1 0-961,21 0-3716</inkml:trace>
  <inkml:trace contextRef="#ctx0" brushRef="#br3" timeOffset="708414.519">21663 13155 9480,'20'-59'6182,"-20"39"-4292,0 40 160,20 0-384,-20 19-513,20 1-641,-1 19-416,21 1-544,-20 0-257,-1-1-1088,2-38-1955,-1 18-10634</inkml:trace>
  <inkml:trace contextRef="#ctx0" brushRef="#br3" timeOffset="708648.5324">21644 13314 19506,'-20'0'2114,"20"-19"-1602,20 19 898,-1 0-257,21 0-737,-1 0-320,1 0-512,20 0-1089,0 0-2371,-1 19-12524</inkml:trace>
  <inkml:trace contextRef="#ctx0" brushRef="#br3" timeOffset="709217.5649">22278 13354 10762,'20'20'1922,"-20"0"-65,20-1-127,-20 1 128,0-20-257,0 21-576,0-21 64,0 0-608,0 0-225,0-21-96,0 1-64,-20 1-64,0-1-32,1-20 32,-1 1-64,0-2 32,20 2-192,0-21 32,0 21 160,0-1-96,20 20 0,0 0 0,-1 20-33,1 20-159,0 0 96,0 0 0,-1 20 128,2 0 64,-21-21-257,0 21 546,0-21-193,0 2 64,0-1 32,0-1 128,20 1-95,-20-20 31,0 0-32,0 0-64,20 0-160,0 0 0,-20 0-96,19 0-320,1 0-481,0 0-640,0-20-1154,0 20-1665,-1 0-7688</inkml:trace>
  <inkml:trace contextRef="#ctx0" brushRef="#br3" timeOffset="709527.5826">22656 13295 15822,'20'59'1602,"-20"-39"64,0-20 159,20 20-640,-20-20-576,0 0-129,0 0-287,0-20-97,0 0-64,-20 0-32,20 0 64,-20-19-64,20-1 0,-19 0-96,19 0 0,0 1 96,0-1 0,19 20 0,-19 20 96,20 0 128,0 0 32,0 20-64,-1 20-64,1-1-128,20 1 0,-21 0-448,1 0-417,20-1-800,-19-19-1666,-21 0-2915</inkml:trace>
  <inkml:trace contextRef="#ctx0" brushRef="#br3" timeOffset="709750.5954">22616 13254 1985,'0'-19'16208,"0"19"-15824,0 0 321,21 0 448,-2 0-609,1 0-512,20 0-256,-21 0-929,21 19-1089,-20 2-1442,19-21-8135</inkml:trace>
  <inkml:trace contextRef="#ctx0" brushRef="#br3" timeOffset="710012.6104">22974 13413 16655,'19'20'2306,"-19"-20"-1281,0 0 897,0 0-641,0-20-448,20 1-480,-20-1-193,0-20 0,0 1-224,-20 19 32,20-20-96,0 0 32,0 21 160,0-2-160,0 21 128,0 0 64,0 21 96,20 18-160,0-19 32,0 20-32,19-20 0,1 19 0,1-19-32,-2-20 0,1 20-64,-21-20-32,1-20 64,0 0-128,-20 0 64,0 1-225,0-22 1,0 22-673,0-1-801,-20-19-928,20 18-1666</inkml:trace>
  <inkml:trace contextRef="#ctx0" brushRef="#br3" timeOffset="710258.6245">23331 13076 14061,'19'-20'1761,"-19"20"225,0 20 0,0 0-512,0 0 31,0 19-352,0 1-640,0 0-417,20 0 64,-20-20-384,20 19-129,0 1-287,1-20-545,18-20-1058,-19 0-1408,20 0-8104</inkml:trace>
  <inkml:trace contextRef="#ctx0" brushRef="#br3" timeOffset="710486.6375">23648 13195 16687,'-39'0'1442,"-1"0"-97,1 20 128,19 0 97,0-1-577,-20 2-257,40 18-319,-19-19-65,19 20-224,0-20 97,0-1-161,19 1-193,21 1 33,-20-21-320,19 0-225,21 0-416,-21 0-736,22-21-1506,-22 21-2179</inkml:trace>
  <inkml:trace contextRef="#ctx0" brushRef="#br3" timeOffset="710825.6569">23609 12997 15310,'19'-21'1986,"21"2"-160,1-1-1,18 0-351,20 20-417,-20-19-224,2 19-449,-22 0-320,1 19 0,-20-19-32,-1 20-128,-19 19 96,0 2-32,-39-22 64,19 21-32,-20 0 0,21-20 128,-2 20 0,1-21-64,20 1-1569,0-20 2466,0 20-2114,20-1-769,1-19-1890,-21 0-3811</inkml:trace>
  <inkml:trace contextRef="#ctx0" brushRef="#br3" timeOffset="711073.6711">24046 13334 19538,'0'20'705,"0"0"-385,20-20 385,-20 0-545,19 0-416,-19 0-577,20 0-1281,-20 0-2242</inkml:trace>
  <inkml:trace contextRef="#ctx0" brushRef="#br3" timeOffset="711427.6913">24184 12937 20339,'41'-20'1441,"-41"1"-1185,20 19 641,-1-21-128,21 21-353,-20 0-159,-1 0-33,1 0-128,0 21-96,0-21-32,0 19 64,-20 21-64,19-21-32,-19 22-160,20-2 31,-20 1 33,0 0 96,21 0-64,-21-1-32,20 0 0,0-18 32,-1 18 0,-19-19 63,20 0 97,-20 0 225,0 0 95,0-1 32,-20-19 1,20 20-225,-19-20-64,-21 21-64,19-21-64,-18 19-609,19-19-480,0 0-1121,-20 0-2979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dev"/>
        </inkml:traceFormat>
        <inkml:channelProperties>
          <inkml:channelProperty channel="X" name="resolution" value="3139.50366" units="1/in"/>
          <inkml:channelProperty channel="Y" name="resolution" value="4978.27393" units="1/in"/>
          <inkml:channelProperty channel="F" name="resolution" value="1.55424E-6" units="1/dev"/>
        </inkml:channelProperties>
      </inkml:inkSource>
      <inkml:timestamp xml:id="ts0" timeString="2012-06-25T23:55:21.062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00FF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22159 3408 198,'0'9'57,"0"-7"-1,0-2 24,-4 0-7,2 0-20,-3 0-20,2-2-2,-1 1 2,0 0-1,0-1-8,-1-1 2,0 0-3,1-3-2,1-3-5,0-2-2,3-4 2,0-1-6,4-5 5,11-1-3,3 2-4,13-2-8,5 4 3,3 3-1,4 9 0,-5 6-3,-7 12-3,-10 9 3,-12 14 1,-9 6-2,-10 3 4,-10 2-1,-7-6 3,0-7-3,7-7 0,4-8 3,11-7-6,5-4 2,5-1 4,14 1-2,8 2 2,4 6-4,-1 4 0,-5 2 0,-10 4 0,-8-1 3,-6-3 1,-7-1 1,-11 1 3,-10-5-5,-10-2 3,-4-1-4,-1-4-14,2-2-14,4-2-21,2-4-11,8 0-21,9-1-99</inkml:trace>
  <inkml:trace contextRef="#ctx0" brushRef="#br0" timeOffset="433.0248">21904 3185 400,'-80'-1'27,"48"12"-10,7 14 34,5 11 16,5 16-19,7 17-10,5 14-16,12 7 1,17 1-14,23-6-5,19-14 2,12-12-3,14-15 8,0-13 2,3-15-6,-2-16-5,-10-9 2,-6-17 3,-12-15-6,-4-10-2,-10-11 3,-12-8-3,-15-4 5,-23-4 1,-18 4-7,-27 8 3,-13 8-4,-7 12 5,-1 8 0,-1 12-3,-3 7 1,-3 10-9,-1 9-18,1 12-59,8 6-183</inkml:trace>
  <inkml:trace contextRef="#ctx0" brushRef="#br0" timeOffset="1121.0638">22011 4008 351,'-31'20'151,"-4"-4"-119,-10 7 39,-7 10-8,-7 3-15,-2 3-11,-1-1-12,-3 3-11,-1-6-7,1-3-1,6-2-4,8-9 0,10-2-12,9-2-40,9-4-50,8-3-70</inkml:trace>
  <inkml:trace contextRef="#ctx0" brushRef="#br0" timeOffset="1839.105">20838 4832 470,'-10'-11'85,"7"8"-39,3 4-27,2 13 42,6 6-9,3 9-20,1 5-25,-2 1 1,3 2-6,0-2 0,-2-5 1,1-5-6,-3-4-18,-3-6-22,1-6-22,-4-4-27,2-7-90</inkml:trace>
  <inkml:trace contextRef="#ctx0" brushRef="#br0" timeOffset="2186.1251">20648 4610 365,'-115'69'101,"57"-20"-27,2 15-17,7 11 12,14 6-16,17 2-28,18-5-10,28 3-2,23-10-6,21-13 2,19-16-5,18-22 3,15-20 0,1-21-5,-7-17-2,-15-15-5,-23-8-4,-15-12 7,-15-5-4,-17-9-12,-18-9-9,-15 0-15,-20 5 46,-15 19-1,-11 19-8,-9 18 7,-4 15-2,-4 16-1,2 11-1,4 18-24,7 15-65,10 11-206</inkml:trace>
  <inkml:trace contextRef="#ctx0" brushRef="#br0" timeOffset="2555.1459">21130 5531 417,'5'-34'295,"5"19"-236,4 6-38,3 8 6,8 4 1,-1 14-4,8 12-8,9 9-9,2 8-4,4 2 1,-1-3-5,-3-5-4,-3-9-16,-8-5-19,-4-4-15,-6-5-36,-4-5-66</inkml:trace>
  <inkml:trace contextRef="#ctx0" brushRef="#br0" timeOffset="3112.1779">21834 6267 644,'47'-47'76,"-15"18"-46,10 5 13,-3 6 9,-8 7-23,-9 11-22,-7 2-4,-6 15-4,-7 8 1,-7 12-1,-14 8-4,-7 7 0,-8 2 4,-2-1-1,2-4 3,5-7-3,8-7 3,12-5 0,8-10 1,9-4 3,14-7-5,10-5 10,13-4-8,6-6 0,1-2 2,-2-2-6,-8 0-2,-8 3-18,-9 2-9,-6-1-19,-8 3-30,-6 1-13,-5-1-62</inkml:trace>
  <inkml:trace contextRef="#ctx0" brushRef="#br0" timeOffset="3519.2013">21621 5896 459,'-67'54'65,"37"-3"-9,1 18 10,5 18 2,13 11-21,11 4-15,25 1-20,25-8-6,20-11-3,15-16 0,9-15-4,5-19-3,-5-17 2,0-17-2,-5-18 1,-10-20-1,-11-15 2,-11-14-3,-16-17 7,-13-13 1,-9-9-5,-14-3 5,-8 7-2,-19 16 2,-18 15 0,-8 15-2,-9 11-1,-3 11 0,7 8-3,-2 11-6,5 8-55,4 7-90</inkml:trace>
  <inkml:trace contextRef="#ctx0" brushRef="#br0" timeOffset="4906.2806">22873 3892 255,'-4'-7'153,"4"5"-120,8 2-15,12 6 51,10 12 1,23 9-5,13 9-8,15 11-9,-2 1-24,-8-3-10,-8-5-7,-1-1 5,11 6-4,9 2-3,6 2 2,-8-8-1,-6-5-2,-7-6-1,-6-6-3,-5-6 1,-12-4 1,-9-4-14,-15-3-5,-13-5-25,-7-1-35,-14-1-15,-6 0-85</inkml:trace>
  <inkml:trace contextRef="#ctx0" brushRef="#br0" timeOffset="5819.3329">24205 5135 383,'-1'-27'117,"-3"12"-66,-3-1-7,-2-1 2,-2 4 3,-3 1-15,-3 3-14,-1 3-3,-4 5-6,-2 1-7,5 7 2,2 8-7,8 2 0,8 7 2,4 2 1,15 7-5,4 2 4,6 1 2,-2 2-6,0-4 5,-5-2-2,-8-4 5,-9-3-4,-6-6 6,-8-1-4,-9-4-2,-4-3 0,-3 0-14,-4-5-11,0-1-14,0-4-18,3-1-27,6-7-134</inkml:trace>
  <inkml:trace contextRef="#ctx0" brushRef="#br0" timeOffset="6011.3436">24028 5074 453,'34'-21'226,"-20"10"-197,1 0-26,-1-1 16,4 1 1,4 2-18,3 4-18,4-1-27,0 4-21,-2 2-57,0 0-273</inkml:trace>
  <inkml:trace contextRef="#ctx0" brushRef="#br0" timeOffset="6391.3656">23995 4607 4,'-92'4'422,"45"16"-365,1 13-22,-5 15 22,-1 17 3,1 15-9,6 12-28,12 8-15,19 1 1,23-6-3,29-9 8,26-12-6,22-13-3,15-16 0,13-15 3,2-17-3,-1-15 0,-8-20-3,-11-15-7,-16-14 7,-14-13-10,-18-11-13,-17-9-1,-21-1 14,-17 4 4,-24 7-6,-20 12 5,-14 13 12,-12 12-26,-3 11-36,5 12-119</inkml:trace>
  <inkml:trace contextRef="#ctx0" brushRef="#br0" timeOffset="6803.3892">24054 5697 606,'5'-23'48,"-5"15"-28,-12 5 20,-5 3 19,-9 12-22,-12 10-13,-5 10-5,-3 4-11,5 4-7,9-2 4,6-3-6,7-5-10,2-2-7,3-6-20,5-2-35,2-3-23,4-5-104</inkml:trace>
  <inkml:trace contextRef="#ctx0" brushRef="#br0" timeOffset="7296.4171">23425 6429 561,'7'-21'53,"-6"14"-32,1 2 34,-2 3 3,0 2-32,0 2-13,-8 5-6,0 2 13,-1 3-9,2-1 3,3 2-6,3-1 0,-1-1 0,2-3-1,0-1-4,3-2-2,7 0 7,4-2-7,2 0 2,0-2-5,0 1 1,2-1-10,-1 0-14,1-1-16,0 0-13,-4 0-31,-4 0-38,-7-1-217</inkml:trace>
  <inkml:trace contextRef="#ctx0" brushRef="#br0" timeOffset="7493.4286">23571 6342 555,'5'-16'70,"-5"16"-35,1 3 31,-1 16-8,0 9-27,-4 10-13,-7 8-4,3 5-12,4 0 0,6-3-11,6-5-12,6-4-7,0-7-25,-2-6-16,0-8-31,-4-6-140</inkml:trace>
  <inkml:trace contextRef="#ctx0" brushRef="#br0" timeOffset="7867.4497">23474 6121 448,'-62'33'81,"32"-3"-37,3 10-6,4 12 29,8 8-1,8 6-26,7 4-27,10-2-5,19-2 5,14-8-6,13-8-5,16-13-4,5-12-3,6-17-1,-4-12-6,-10-17-2,-6-13-1,-13-12 1,-14-12 9,-9-12 1,-18-9-6,-9-9 6,-11 0 7,-17 7 5,-11 13 1,-13 19 10,-11 15-17,-7 19 0,0 12-41,2 7-71</inkml:trace>
  <inkml:trace contextRef="#ctx0" brushRef="#br0" timeOffset="9673.5532">799 3825 598,'-32'16'29,"23"-13"16,4-3-4,5-1 9,12-7-21,6 1-15,7 1-15,5-2 2,5 1-12,4 1-35,-1 1-28,-1 2-34,-5 3-195</inkml:trace>
  <inkml:trace contextRef="#ctx0" brushRef="#br0" timeOffset="16546.9465">17777 3604 96,'7'38'187,"-4"-27"-114,0-5-9,-2-2 13,2-4-1,-3-1-29,0-5-32,0-6 11,-7-5-3,-1-4-9,-4-5-3,1-1 0,0-6-5,3 0 8,-2 0-8,6 3 2,3 3-2,1 4 1,4 6-7,10 8 3,8 1-9,5 6 1,7 2-8,3 10-19,0 2-22,6 2-37,-2-3-139</inkml:trace>
  <inkml:trace contextRef="#ctx0" brushRef="#br0" timeOffset="16877.9654">18142 3389 490,'0'10'50,"0"-4"-39,0 3 32,0 4 28,5 7-26,3-2-22,6 4-10,6-2 3,4-7-6,7-3-2,0-8-2,-3-2-3,-2-3-6,-8-8 2,-9-1-6,-6-2-3,-6-4 1,-13 1-4,-7 0 8,-4 4-4,-3 5 5,2 3 2,5 5-5,4 0-12,6 3-16,8 7-34,5 3-82</inkml:trace>
  <inkml:trace contextRef="#ctx0" brushRef="#br0" timeOffset="17145.9807">18438 3461 528,'10'7'76,"-10"-3"-60,-3 2 25,-2 4 33,4 6-23,3-3-31,11 1-8,10-2-5,5-6-4,5-2 7,2-4-8,-4-7 2,-4-4-6,-9-1 0,-9 1-3,-9 0-3,-14 3-9,-13 1 0,-8 5-11,-5 2 17,4 0-1,5 0-16,8 1-6,6 1-32,7-2-101</inkml:trace>
  <inkml:trace contextRef="#ctx0" brushRef="#br0" timeOffset="17378.994">18704 3248 616,'-1'-8'58,"-3"7"-25,3 5 4,1 9 20,0 8-24,5 8-23,8 8-8,5 1 6,10-2-4,4-4-4,-1-8-14,-1-7-5,-5-5-33,-9-5-28,-8-6-27,-8-3-354</inkml:trace>
  <inkml:trace contextRef="#ctx0" brushRef="#br0" timeOffset="17529.0024">18606 3400 587,'-3'7'90,"19"-7"-68,7 0 11,9-4-3,5 1-25,3 2-7,3 1-31,1 0-60,-1 1-147</inkml:trace>
  <inkml:trace contextRef="#ctx0" brushRef="#br0" timeOffset="18742.072">17680 6134 462,'-1'-12'33,"1"12"-18,0 10-5,2 14 38,3 12-2,-1 11-9,5 9-10,1 4 0,1-1-6,6-2-13,0-5 3,6-4 3,3-4-6,1-8-5,1-6 0,2-9 0,5-6 0,3-6-1,-2-8 1,0-4-5,-8-12-3,-5-2 1,-3-8-1,-8-2 0,-6-3 7,-6 3-2,-7 3 3,-4 3-3,-5 3-1,0 4 8,-3 5-3,1 7-2,2 4 2,2 11-3,1 7-3,8 6 4,5 3 0,10 1-3,12-4 2,8-4 0,5-5-4,5-3-17,2-6-17,-2-2-30,2-3-41,-6-3-187</inkml:trace>
  <inkml:trace contextRef="#ctx0" brushRef="#br0" timeOffset="19125.0938">18412 6510 521,'-28'-2'50,"17"7"-19,-2 9 14,4 7 13,0 7-23,8 3-16,5 0-11,9-4-2,8-4-6,5-8 3,1-3 0,1-8-2,0-4-2,-10-4-5,0-7-2,-9-4 4,-5-3-1,-4-2 6,-6-3-1,-8 0-1,0 3-3,-1 5 6,2 5-2,5 5 2,2 5 1,5 4-6,2 10 0,10 7 9,1 4-9,9 1 6,4 0-7,0-5 2,2-4-10,-1-2-14,-4-7-5,-6 0-13,-4-5-16,-7-3-32,-5 0-92</inkml:trace>
  <inkml:trace contextRef="#ctx0" brushRef="#br0" timeOffset="19639.1231">18634 6535 422,'22'33'67,"-5"-11"-5,-2 0 1,3 2 2,0-5-31,-2-3-16,3-3-7,-2-5-5,-4-3-2,-4-3 1,-3-2-5,-2 0 7,-3-5-6,1-4-1,0-3-9,-2-2-1,3-1-5,0 0-3,2-2-4,4 5 0,2 5 10,5 6 3,5 1 8,1 2-1,5 2-1,-1 1 8,1-3-5,-1-2 4,-5-3-1,-2-7 5,-1 0-1,-4-4-3,-4-2 3,-2 1-3,-6-2-3,-2 0 2,-3 4 2,-7 4-1,-3 2 3,0 4-2,-4 3 3,-2 4-7,4 8 4,-2 7-5,3 4 8,4 4 3,5 2-1,5 1-1,3-2-6,6-3-2,5-4 4,3-3-11,5-2-11,4-8-14,3-4-11,5-4-51,-2-5-160</inkml:trace>
  <inkml:trace contextRef="#ctx0" brushRef="#br0" timeOffset="19936.1401">19372 6463 539,'-2'-25'71,"-3"17"-41,-8 6 6,-1 2 4,-2 8-11,-9 7-21,3 6-2,6 2-2,5 2-3,11-2-5,7 0 4,14-2 2,16-1-8,12-1-2,6-4 1,-2-1 5,-8-1-5,-12 1 7,-15 0-2,-13-3 4,-7 1 5,-15 0 2,-7 0-2,-9-3-12,-3 3-6,0 0-49,-2 0-52,2 0-331</inkml:trace>
  <inkml:trace contextRef="#ctx0" brushRef="#br0" timeOffset="38391.1956">1615 3690 411,'-9'-4'54,"6"4"-33,3 0 17,2 1 6,7 6-9,6 4-11,6 1-1,7-2-3,3-2-9,3-5 1,0-3-3,-3 0-5,-5-7 0,-5-1-2,-6-4 3,-6-3-5,-5 0-3,-4 1 1,-10-2 1,-7 2 0,-9 3-1,-3 5-3,-5 5 10,2 3-1,-1 11 0,3 7 3,3 3-1,8 6 6,6 3-1,8 0-4,5-3-2,13 0-4,8-5 3,7-1-3,5-6-4,9-3-7,2-4-19,4-6-20,0-3-33,-3-3-58,-3-8-193</inkml:trace>
  <inkml:trace contextRef="#ctx0" brushRef="#br0" timeOffset="38567.2056">2196 3555 434,'-1'22'47,"-1"3"-19,-2 8 16,4 9 17,0 4-15,5-4-32,3-5-8,4-6-6,1-7-25,-2-8-27,-1-4-73</inkml:trace>
  <inkml:trace contextRef="#ctx0" brushRef="#br0" timeOffset="38769.2172">2041 3668 535,'2'4'113,"8"-2"-71,8 0 8,10 5-17,7 2-14,8 5-8,1 0-8,-1-4-3,-4 3-13,-3-2-30,-2 0-33,-4-2-78</inkml:trace>
  <inkml:trace contextRef="#ctx0" brushRef="#br0" timeOffset="39160.2396">2714 3608 589,'-28'-9'40,"13"9"-1,-3 4 9,0 10-4,-2 8-17,3 8-15,5 3-8,6 1-2,6-4 0,13-6 0,7-7-1,2-8-2,2-6-9,-1-5-3,-2-7-6,-3-6 4,-7-1 2,-6-2 13,-4-2 1,-2 3-1,-8 1 3,-2 4 1,1 5-1,2 3 6,3 4-6,4 8-5,1 8 3,3 4-6,10 3 6,7-1-26,10-8-38,2-4-38,2-9-151</inkml:trace>
  <inkml:trace contextRef="#ctx0" brushRef="#br0" timeOffset="39392.2528">2975 3622 561,'-27'-3'71,"17"4"-39,1 11 8,3 5 17,2 6-23,4 4-14,5 1-13,13 0-3,9-4-3,3-3-2,7-7-4,4-6-9,-1-8-7,1-5-15,-4-8-25,-8-4-29,-7-2-77</inkml:trace>
  <inkml:trace contextRef="#ctx0" brushRef="#br0" timeOffset="39604.265">3230 3456 480,'-7'-33'121,"5"26"-53,2 6-30,0 5 1,4 14 7,8 10-13,3 13-11,6 6-5,6-1-11,4-3-5,7-8-1,3-6-2,2-9-9,-3-5-13,-10-6-20,-9-5-34,-15-4-37,-7-2-190</inkml:trace>
  <inkml:trace contextRef="#ctx0" brushRef="#br0" timeOffset="39775.2747">3248 3674 588,'8'-2'86,"14"-8"-48,9-3 17,10-1 0,4-1-27,-3 6-25,-4 4-5,-1 4-21,-5 2-49,-5 6-62,-2-3-463</inkml:trace>
  <inkml:trace contextRef="#ctx0" brushRef="#br0" timeOffset="40269.3032">3700 3306 589,'9'-25'45,"-6"19"-12,-1 6 6,5 15-10,2 12 11,4 11-8,4 14-18,3 1-4,7 0-8,4-5 1,4-7-6,2-8-12,1-6-11,-4-10-42,-7-4-49,-8-9-127</inkml:trace>
  <inkml:trace contextRef="#ctx0" brushRef="#br0" timeOffset="40623.3232">4029 3547 487,'34'19'110,"-13"-11"-57,7 8-26,3-1-8,0-1-12,1-2 0,0-4-4,-3-7-4,0-4-6,-4-9-1,-7-6-4,-5-3 2,-5 2 8,-4 0-2,-4 7 3,0 5 2,0 7 5,0 7 4,0 13-6,6 10 7,5 10 11,6 6-5,6 8-1,6 0 4,1 1-6,-1-4-6,-3-5-5,-6-7-2,-8-4 4,-6-4-6,-7-5-7,-14-2-4,-10-6-14,-4-4-21,-9-5-18,-3-7-81</inkml:trace>
  <inkml:trace contextRef="#ctx0" brushRef="#br0" timeOffset="41305.3626">5092 3573 514,'-36'-19'41,"18"12"-1,3 7 14,0 6-29,3 13-6,1 14 1,8 5-1,8 1-3,16-3-1,13-7-6,10-10-3,8-10 1,4-9 2,-1-11-2,-8-9-5,-12-1 3,-14-3-6,-16-1 0,-12 1-12,-18 2-1,-9 0-11,-6 6-10,3 5-1,3 4 5,11 6-13,9 1-30,6 3-84</inkml:trace>
  <inkml:trace contextRef="#ctx0" brushRef="#br0" timeOffset="41839.3928">5368 3567 331,'25'32'129,"-8"-12"-57,4 3-13,2 3-3,2-2-4,-2-1-18,-2-4-6,-3-3-10,-2-4-10,-5-6-1,-4-2 2,-4-3 0,-3-1 10,0-3 0,-5-5-17,-4-3-2,-4-5-2,-2 0-3,2-3-15,-1-2-6,5 2-11,3 2 4,5 5 12,4 7 6,10 5 4,5 7 4,6 6 6,2 4 7,3-1-4,2 0 5,2-4-2,-1-6 0,-3-6 3,-2-1 8,-5-10 0,-3-1 1,-4-3-8,-4 0 4,-1 0-10,-6-1 9,-2 2-3,-5 1-1,-7-3-7,-8 5-2,-1 4-3,-2 6-1,2 1 7,3 6 1,3 8 1,6 8-2,6 5 11,4 5-8,16-1-4,10-3 5,10-6-6,10-7-5,5-6-16,3-6-34,-3-3-63,-4-10-313</inkml:trace>
  <inkml:trace contextRef="#ctx0" brushRef="#br0" timeOffset="42470.4289">6477 3581 512,'11'-3'55,"-4"5"-39,5 11 34,4 9-5,-1 3-15,3 2-4,-3-2-7,-2-4-9,-1-7 2,-2-3-9,-5-7 4,0-3 5,-4-1 4,0-7 2,-1-7-10,0-9-9,-1-4 5,-1-1-4,2-2 1,1 0-5,6 6 2,4 7-3,1 8-5,5 9 8,5 8-2,3 10-4,4 7 10,5 6-31,6-3-26,-1-4-36,3-9-52</inkml:trace>
  <inkml:trace contextRef="#ctx0" brushRef="#br0" timeOffset="42752.4452">6995 3582 244,'-20'2'322,"11"4"-267,3 6-20,6 5 13,1 5 0,11 0-20,9-3-15,10-2-2,3-6-4,4-9-4,-1-3 8,-6-9-11,-7-4 0,-10-1-7,-11 2-6,-8-1 1,-12 2-16,-8 1-3,-3 4-4,1 0 3,2 5-3,4 2 6,7 0-10,7 2-24,7 3-34,5-2-85</inkml:trace>
  <inkml:trace contextRef="#ctx0" brushRef="#br0" timeOffset="43361.4802">7396 3567 438,'-23'20'82,"15"-5"-47,3 2 4,5 5 25,3 2-22,9-5-16,7-1-10,4-6-9,3-8 4,4-4 1,-2-11-11,-2-4 7,-8-7-6,-6-5-6,-9-2 2,-5-6-2,-11 0-5,-8-3-4,-6-4-12,-3 3 7,-1 1 5,-1 6 13,6 13 3,5 9 6,8 9-3,7 3 1,6 12-4,7 8 14,11 12-5,4 8-5,9 5 2,4 3-1,3-3-2,5-5-3,2-8 2,2-6-3,1-12-2,-4-6 7,-4-9-5,-8-3 3,-6-10 5,-9-7-6,-5-6 4,-8-4-8,-4-3-2,-10-3-4,-10 4-6,-5 4 7,-4 11 1,-1 11 4,5 5 0,3 13 3,7 6 2,8 7 0,7 4-1,13 2-1,14-5 1,16-3 3,10-9-1,4-6-4,2-5-6,-5-4-12,-4-2-19,-6-4-43,-8-1-56</inkml:trace>
  <inkml:trace contextRef="#ctx0" brushRef="#br0" timeOffset="44092.5217">8713 3700 381,'9'14'44,"1"-2"11,7 5 31,4 11-35,2 3-14,2 6-7,-1 0-13,0-4-4,-4-7 1,-3-8 2,-5-9-4,-6-3 3,-5-6 13,-4-7 4,-7-11-25,-9-11-10,-4-8-1,-2-7 2,-4-5-4,-2-6-9,2-2 7,5-2 2,9 2-3,10 8-2,9 12 4,11 12 7,6 9-5,5 13 4,5 10-1,-1 18-4,-2 11 9,-4 4-3,-6 1-1,-9-2 3,-5-7-2,-4-6-2,-4-5 4,-7-3-15,-1-5-25,-2-7-26,-1-4-77</inkml:trace>
  <inkml:trace contextRef="#ctx0" brushRef="#br0" timeOffset="44418.5406">8990 3599 488,'71'-1'70,"-35"-6"-21,2-2-19,-6-1 11,-4 0-10,-7-3-7,-5-2-14,-4 0-1,-12-2 0,0 1-3,-15 1 0,-6 3-3,-6 3-3,-2 8-2,-1 2 2,3 9 4,3 4 0,5 5-3,6 2 2,9 6-4,5-1 3,13 0 0,9 0-1,8-2 1,10 0-16,4-7-21,7-1-46,-2-5-36,-9-5-139</inkml:trace>
  <inkml:trace contextRef="#ctx0" brushRef="#br0" timeOffset="44563.5489">9406 3683 483,'-28'-41'80,"17"13"-23,8-6-12,3 0 2,14 0-7,8 0-25,8 6-13,12 5-6,7 10-33,5 11-69,3 3-192</inkml:trace>
  <inkml:trace contextRef="#ctx0" brushRef="#br0" timeOffset="46222.6435">10264 3252 441,'-18'-30'69,"14"19"9,2 7 7,2 5-60,5 12-12,8 10 16,4 10-9,5 7 2,0 8-2,3 1-13,2-2 2,1-1-6,-2-8-5,1-5-7,-5-3-21,-4-5-40,-7-3-39,-6-8-158</inkml:trace>
  <inkml:trace contextRef="#ctx0" brushRef="#br0" timeOffset="46721.6722">10637 3361 451,'-20'2'49,"3"7"-6,-2 7-5,-1 5 12,1 2-14,2 3-21,6-4-8,2-3 1,6-2 3,3-4 0,5-3 4,6-2 0,7-2 0,6-4-2,8-2-2,2 0-2,6-6-5,-1 0 0,1 2-3,0-1 0,0-3-1,-1 0 1,-3-2-5,-7-3-1,-7 0 3,-7-1 2,-6-2 2,-4 0-2,-5 0 0,-5 1 1,-5 2-5,-6 5 6,-3 0-5,-1 5 3,-2 3 0,3 5 3,1 7-1,4 6 0,3 1 0,4 8-1,7 1 3,3 0-1,12-1-2,8-4 3,7-4-6,4-3-2,3-7-12,2-3-7,-2-5-30,0-1-18,-6-3-48,-3-4-287</inkml:trace>
  <inkml:trace contextRef="#ctx0" brushRef="#br0" timeOffset="47141.6961">11335 3371 566,'0'26'58,"3"-12"-34,6 9 21,8 3 1,4-2-25,4-4-3,5-8-13,3-9 4,-1-3-4,-2-6 2,-5-10-4,-5-4 2,-6 2-4,-7 0-3,-4 6 4,0 8-4,-3 4-4,4 10-1,3 13 8,10 11-1,6 12 2,8 11 0,9 5-2,2 4 2,-5-1-2,-10 2 0,-12-5 11,-15-6 9,-14-2 2,-17-6-16,-9-2 2,-14-8-5,-3-6-4,-1-9-9,5-6-23,7-8-46,7-5-120</inkml:trace>
  <inkml:trace contextRef="#ctx0" brushRef="#br0" timeOffset="132168.5593">859 4857 457,'-31'8'58,"25"-8"0,6-2 10,14-4-10,8 0-16,10-1-15,2 3-16,5 0-4,0-1-6,1 1 1,-3 0 1,-1-2-22,-3 2-28,-3-1-29,-2 1-87</inkml:trace>
  <inkml:trace contextRef="#ctx0" brushRef="#br0" timeOffset="171409.8038">1638 4827 480,'-16'-20'29,"9"13"2,4 3-4,3 4 30,0 10-7,10 9-12,6 6-23,3 6-7,3-1 5,-3-1 3,-2-6-2,-2-4-5,-2-5 2,-5-7-6,-1-1-2,-3-5 17,-4-1-15,0-5 2,-3-6-7,-4-8 0,-1-5 3,-2-6-11,-1-5-6,3-6 20,1 2-9,5 6-1,2 8-1,7 12 3,6 13 2,6 10 7,8 13-3,2 6 2,4 6-3,-3-2-6,-2-5 8,-5-7-5,-4-6 4,-7-6 3,-1-5 0,-5-2 4,-2-2-2,-1-7-1,-2-3-3,0-6-4,0-4-2,-1-5-7,3 0 26,2 1-21,3 6-5,4 6 7,3 9-4,4 8 5,4 18-2,8 9-10,7 5-20,0-5-21,2-10-22,-4-10-7,-5-7-53,-5-5-186</inkml:trace>
  <inkml:trace contextRef="#ctx0" brushRef="#br0" timeOffset="171675.8193">2345 4850 321,'0'-20'125,"-1"17"-31,1 3-22,0 13-23,0 4 3,5 8-17,5-2-21,5-2 0,11-3-6,5-11 1,5-5-9,5-6 13,-5-10-9,-6-8-1,-11-2-7,-11 0 1,-9 1-4,-15 4 9,-10 2-14,-6 6-5,-6 5-1,6 4 4,0 2-3,9 0-7,9 5-18,5 3-21,9 1-45,3 0-156</inkml:trace>
  <inkml:trace contextRef="#ctx0" brushRef="#br0" timeOffset="172023.8389">2848 4718 429,'9'-24'184,"-9"15"-170,-7 5 17,-5 4 22,-5 3-1,-2 7-19,2 4-18,4 2-13,11 0-4,3 1-2,15-2 2,11-2 2,9-2-1,7-3-3,2 0 3,-2 0-6,-5 2 5,-14 2-2,-9 1 6,-15 4-4,-6-2 15,-12 0-19,-10 0-2,-3-2-15,-1-2-13,3-5-17,6-6-10,6-3-107</inkml:trace>
  <inkml:trace contextRef="#ctx0" brushRef="#br0" timeOffset="172233.8509">3117 4461 623,'21'-1'77,"-11"9"-74,0 13 36,2 12 19,0 10-5,2 10-30,6 3-18,7-2 1,3-5-9,5-11-10,-2-10-19,-2-8-21,-4-10-45,-10-8-56</inkml:trace>
  <inkml:trace contextRef="#ctx0" brushRef="#br0" timeOffset="172378.8592">3138 4755 625,'1'-13'92,"20"-1"-77,7-4 30,12 0-2,5 2-31,2 7-18,5 5-52,-1 2-70</inkml:trace>
  <inkml:trace contextRef="#ctx0" brushRef="#br0" timeOffset="178873.2309">4009 4428 142,'-21'-38'95,"13"14"10,-1-2-28,2 1 12,2 1-21,-1 3-17,3 7 15,-2 2-15,4 6-13,1 6-14,5 13-17,5 20 12,5 15-2,3 14-3,-2 7-6,1-6-6,0-5 4,-2-9-3,3-9-6,0-11 8,3-8-6,1-8 3,6-6 4,9-5 0,5-2-2,6 2-5,0 4 1,-6 8-3,-5 3 2,-10 4 1,-12 5 1,-10-2-1,-6 1-2,-14-2 2,-9-3-4,-3-5 0,-7-5 1,1-7-4,0-3 1,-1-7-5,2-9 9,3-7-20,7-8-16,8-3 1,11-2 22,5 5-10,12 11-22,8 5-33,4 7-41,4 4-232</inkml:trace>
  <inkml:trace contextRef="#ctx0" brushRef="#br0" timeOffset="179280.2543">4714 4673 552,'-32'2'55,"15"5"-16,2 9 18,0 8-3,3 5-25,7 4-23,5-2-5,7-6-2,9-7-1,4-6 10,5-6-12,0-6 10,-1-10 0,-4-5-10,-8-4 24,-9-2-14,-3-1 0,-3 3 2,-5 2-3,0 6 0,-2 3 1,0 8 0,4 0-1,3 9-5,3 6-8,5 4 7,6 4-1,2 2-5,2-2-14,8-5-23,1-5-16,6-6-14,0-6-73</inkml:trace>
  <inkml:trace contextRef="#ctx0" brushRef="#br0" timeOffset="179596.2723">5143 4623 614,'5'-36'55,"-15"26"-26,-4 8 14,-3 2 14,-2 11-24,2 6-16,6 5-7,7 1-10,6 1 0,15-1-2,12 1 4,10-4-1,5 0-1,4 0 0,-6-3 0,-8 1-1,-10-1 1,-16 0 2,-8-1-6,-14-1 18,-11-1-18,-2-5 3,-6-1-4,0-5-1,2-3-16,3-1-12,10-7-24,2-3-19,12-4-54,4-3-307</inkml:trace>
  <inkml:trace contextRef="#ctx0" brushRef="#br0" timeOffset="179750.2809">5535 4734 673,'61'22'40,"-37"-9"-27,-6 0-6,-2-2 2,-3-1-2,-6-4-10,-1 0-32,-4-4-48,-2-2-156</inkml:trace>
  <inkml:trace contextRef="#ctx0" brushRef="#br0" timeOffset="179872.2881">5503 4553 549,'-1'-17'28,"5"7"-103,7 2-354</inkml:trace>
  <inkml:trace contextRef="#ctx0" brushRef="#br0" timeOffset="180418.3193">6365 4600 567,'-34'-36'34,"10"21"9,1 5 29,-3 7-28,0 6-11,1 18-13,5 10-12,5 12 3,9 6-5,6 1 1,14-2-4,12-6-5,7-9 5,9-5-10,5-12-20,0-7-2,0-4-18,1-5-24,-4 0-50,-2-9-426</inkml:trace>
  <inkml:trace contextRef="#ctx0" brushRef="#br0" timeOffset="180842.3433">7040 4622 553,'27'-4'95,"-10"8"-85,5 11 32,4 12 6,2 4-17,-1 5-7,1-3-17,-4-5 1,-3-4 6,-6-7-1,-4-3-4,-5-6-3,-2-3 5,-4-5 2,0 0 5,0-5 4,-1-6-9,-4-6-10,0-8-8,1-7 2,4-4-18,0 4-12,6 4-8,2 9-17,6 6-28,1 9-36,4 4-132</inkml:trace>
  <inkml:trace contextRef="#ctx0" brushRef="#br0" timeOffset="181126.3596">7558 4680 465,'49'-1'96,"-26"-6"-3,-1-1-24,-2 0-21,-5-2-15,-5-1-6,-3-1-7,-4-4-9,-3-2-3,-10 1 3,-1-1-6,-8 4 3,-3 4-8,1 7-1,-2 3 4,1 10-3,3 7-2,2 8 7,6 8 0,8 3-2,4 6 0,11-2-1,7-3 2,10-3-9,5-5 3,8-8-22,3-5-20,1-7-45,-4-6-30,-10-3-180</inkml:trace>
  <inkml:trace contextRef="#ctx0" brushRef="#br0" timeOffset="181271.3679">7886 4833 595,'-12'-43'52,"9"16"4,3-4-6,3-4 4,4 2-26,6 1-26,3 6 0,2 4-11,3 9-36,4 6-41,1 6-52</inkml:trace>
  <inkml:trace contextRef="#ctx0" brushRef="#br0" timeOffset="181553.384">8246 4557 621,'-20'-7'55,"7"6"12,0 1-24,2 1 17,4 9-32,7 4-25,6 2-4,13 6 0,11-1 2,6 2-1,5 1 0,-1-1-2,-6 3-4,-8 0 1,-12 0 4,-14 0 3,-6-1-3,-12-5-9,-6-4 15,-6-4-21,-5-7 2,2-4 0,3-1-1,8-10-19,8-6-45,9-5-49,5-9-220</inkml:trace>
  <inkml:trace contextRef="#ctx0" brushRef="#br0" timeOffset="181697.3923">8452 4637 576,'58'41'128,"-33"-22"-56,-3 5-51,-5 0-12,-2-3 4,-3-3-10,0-6-9,-1-4-24,1-5-43,-5-5-66</inkml:trace>
  <inkml:trace contextRef="#ctx0" brushRef="#br0" timeOffset="181843.4009">8529 4474 745,'-13'-19'35,"13"6"-40,4 2-30,5 4 3,0 0-80</inkml:trace>
  <inkml:trace contextRef="#ctx0" brushRef="#br0" timeOffset="182610.4444">9156 4639 506,'-31'-6'57,"13"8"-21,-2 12 30,-1 10-19,4 7 4,3 5-24,12 1-14,14-5-2,19-9 3,15-13-11,7-10 10,1-12-20,-5-13 18,-13-3-11,-18-6-4,-14-2 6,-12 1 4,-20-2-11,-9 3-6,-9 5-3,0 4-1,4 7 0,12 8 11,9 3 0,14 6-19,7 2-18,11 10 30,14 8 8,8 8 0,13 0-1,3 4 5,1 0 9,-5-3 12,-7-2-1,-7-5 6,-8-5-8,-7-4-6,-7-4-6,-2-5 3,-7-3 6,0-1 8,0-7-12,-4-7-5,1-2 1,1-7-1,4-3-10,10-4 0,5 5 1,4 5-2,4 14-4,4 8 5,1 14 4,4 9-4,1 5 2,1 4 1,-1-3-12,0-8-19,-2-5-23,-3-12-27,-3-7-69</inkml:trace>
  <inkml:trace contextRef="#ctx0" brushRef="#br0" timeOffset="182783.4543">9904 4398 529,'-15'-2'292,"11"0"-222,2 0-37,4 2-11,6 2-20,3 7-7,4 5-16,4 10-50,-4 5-78,-2 5-487</inkml:trace>
  <inkml:trace contextRef="#ctx0" brushRef="#br0" timeOffset="182892.4609">10132 4755 610,'11'28'89,"-11"-24"-94,1-4-28,-1 0-19,-4 0-43</inkml:trace>
  <inkml:trace contextRef="#ctx0" brushRef="#br0" timeOffset="183913.5193">2184 5661 480,'-3'0'27,"3"0"-4,0 0 41,6 0-17,2 0 0,2 0-21,-1 0-8,1-2 3,-2-6-1,1-5-6,-4-5-2,-2-1-7,-3-2 2,-5 0-7,-10 4-5,-5 4 2,-3 3-2,-3 6 6,4 4-8,0 8 8,7 10-6,6 4 6,3 2 2,5 2 2,-3 1 3,4 13-2,0 8-5,10 5 3,13-6-8,11-15 2,9-11-18,2-12-11,3-9-25,0-5 3,5-12-49,-7-5-104</inkml:trace>
  <inkml:trace contextRef="#ctx0" brushRef="#br0" timeOffset="184225.5371">2566 5605 450,'-28'-3'119,"9"9"-77,2 13-4,1 8 18,3 8 4,10 3-25,3-5-24,11-7-5,11-8 0,9-6-1,0-7 0,-1-5 1,1-5-2,-7-8-3,-4-2-8,-6-3 5,-7 0 0,-7 1 3,0-1-1,-7 5-1,0 1-1,1 7 4,1 3-1,4 2-2,1 5-7,8 7 2,5 6 5,6 1-10,1-1-37,8-3-10,3-4-12,2-5-61,1-6-267</inkml:trace>
  <inkml:trace contextRef="#ctx0" brushRef="#br0" timeOffset="184435.5491">2980 5561 555,'-27'-18'53,"16"18"-7,3 13-9,1 13 18,4 7-11,3 8-21,6 1-11,14-3-12,11-7 2,12-9-10,6-11-5,6-9-14,-4-4-16,-6-10-15,-9-5-40,-12-7-168</inkml:trace>
  <inkml:trace contextRef="#ctx0" brushRef="#br0" timeOffset="184732.5659">3081 5350 608,'26'33'68,"-5"-6"-26,3 12 13,4 7-3,0 4-6,2-2-33,4-3-2,2-6-9,0-7 2,0-8 0,-7-9-4,-6-5 0,-7-6 4,-7-3-3,-3-1 5,-4-8 0,1-4-3,3-7-2,2 0-3,6 3-6,8 7-3,4 6-1,5 5-4,2 13-17,1 6-31,2 5-47,-1-6-171</inkml:trace>
  <inkml:trace contextRef="#ctx0" brushRef="#br0" timeOffset="185319.5994">4358 5493 581,'-5'-49'65,"5"34"-18,6 9 17,5 6-39,7 13-2,2 17 3,6 10-12,0 6-8,0-4 1,-2-4-7,0-8 6,-2-6-4,-4-9 0,-3-3 0,-4-5 0,-6-5 0,-2-2 3,-1-3 5,2-9-3,4-6-2,-1-6-4,5-3-2,2 3-3,2 4-2,6 9-5,2 8-4,7 6 2,1 10-14,3 8-12,2 1-34,0 0-11,1-5-83</inkml:trace>
  <inkml:trace contextRef="#ctx0" brushRef="#br0" timeOffset="185566.6138">5058 5578 500,'-20'-11'109,"12"9"-44,2 2 9,5 5-24,1 9-18,6 7-17,10 2-5,4-2-7,9-6 1,5-7 3,-1-8-5,0-1 2,-7-10-7,-11-3 0,-13-1-6,-8 0-1,-17 1-5,-6 2-8,-9 3-16,1 3-8,8 1 1,6 2-27,10-1-120</inkml:trace>
  <inkml:trace contextRef="#ctx0" brushRef="#br0" timeOffset="186094.644">5289 5517 391,'0'37'161,"0"-16"-106,0 0 7,9 5 8,7-5-21,7 0-29,5-6-9,5-7-5,-2-6 1,-1-4-3,-5-9 0,-3-6 0,-5-6-6,-5-3-9,-8-4 8,-6-3 1,-12 0 1,-7-2-9,-7-1 1,-3 2-1,-2 2 7,4 11 3,8 7 4,5 10 9,9 5-5,5 16-3,4 7 9,10 14-5,9 6-3,5 8 2,7-1 3,8-4-3,5-8-4,3-8 2,0-12-2,-3-7-1,-5-8 0,-5-4 4,-6-7-6,-8-7 1,-4-5-3,-9-5-3,-7 0 1,-3-1 1,-14 4 4,-5 7-7,-1 6 6,4 6 1,4 2 4,5 8-2,8 4-5,1 1 2,16 2-1,13 1-4,9-4-9,14-8-28,7-4-43,2-3-78</inkml:trace>
  <inkml:trace contextRef="#ctx0" brushRef="#br0" timeOffset="186760.6821">6661 5224 540,'12'-19'63,"-5"16"-41,8 8 36,5 20-2,3 15-17,4 14-12,2 10-12,1 4-6,2-3-1,-2-6-2,-2-10-7,-5-13 3,-2-12-2,-7-5 3,-6-9 1,-3-6 0,-3-3 3,-1-3 10,-1-12-5,0-9-12,2-10 0,2-6 0,4 0 0,5 4-3,2 9-10,1 11 14,3 12-7,2 9 5,6 12 1,3 8 0,4 4-2,6-2-14,6-6-23,1-8-22,3-6-37,-8-8-124</inkml:trace>
  <inkml:trace contextRef="#ctx0" brushRef="#br0" timeOffset="187139.7038">7559 5413 576,'-17'-20'69,"4"17"-9,0 6-1,-1 12-8,0 11-11,4 11-15,5 3-9,6 1-4,14-5-10,11-6-1,4-9 0,5-8 1,-2-9-1,-6-5-3,-3-11-2,-11-3 6,-7-3-1,-6-3-3,-4 0 3,-8-1-3,-1 5 5,1 2-5,0 4 3,4 7 2,2 4-1,6 5-8,0 8 2,7 3 1,6 5 4,7-4-7,3-1-21,2-5-23,3-3-16,-3-3-25,-3-5-90</inkml:trace>
  <inkml:trace contextRef="#ctx0" brushRef="#br0" timeOffset="187401.7188">7993 5374 589,'-36'6'53,"17"2"-9,4 8-7,5 2 25,7 3-28,9 2-23,17-3-2,18 0-6,12-4 1,9-4-4,0 1 0,-8 2-3,-16 2-2,-17 3 5,-21 3 6,-13 1 1,-18 2-2,-7-2-5,-4-1-11,2-4-35,4-4-41,5-4-85</inkml:trace>
  <inkml:trace contextRef="#ctx0" brushRef="#br0" timeOffset="190467.8939">3129 6291 330,'-20'-27'57,"12"12"56,3 2-32,2 4-29,3 2-1,-1 7-9,1 1-21,4 15 1,6 15 14,5 10-10,1 11-9,2 2-3,-2-2 1,1-1-8,0-7-4,1-6 1,0-5-8,-1-9-1,-1-5-19,2-7-29,-3-6-32,-2-6-21,-4-5-165</inkml:trace>
  <inkml:trace contextRef="#ctx0" brushRef="#br0" timeOffset="190775.9118">3406 6568 474,'44'-5'68,"-21"3"5,-1-2-8,0-1-14,-4-1-23,3-5-9,-2-3-5,-5-4-2,-4 0-8,-7 0 6,-3 3-3,-9 2 2,-6 7-6,-5 4-3,-1 2 1,0 10-1,4 8-1,2 4 0,9 5-1,6 2 6,6 2-5,15-4 1,3-2 4,7-5-6,5-6 2,3-2-11,-1-7 0,-2-1-18,-2-4-30,0-2-16,-6-3-105</inkml:trace>
  <inkml:trace contextRef="#ctx0" brushRef="#br0" timeOffset="191023.9259">3971 6687 383,'22'4'126,"-16"-8"-48,-3-6 3,-2-7-5,-2-2-28,-8-7-22,-4-5-9,-4-4-7,-3-1 1,-6-3-9,-2-4-2,-1-2 0,5 1 0,8 4-4,6 7 1,10 9-3,3 10-14,14 6-2,6 8-14,8 9-11,3 10-12,6 3-62,-3-4-294</inkml:trace>
  <inkml:trace contextRef="#ctx0" brushRef="#br0" timeOffset="191232.9379">3755 6510 628,'-10'3'25,"14"-8"-11,11-5 49,10-2-7,10 1-38,6 0-17,3 1-14,2 4-14,0 0-31,1 2-35,-6 1-155</inkml:trace>
  <inkml:trace contextRef="#ctx0" brushRef="#br0" timeOffset="191436.9493">4313 6235 661,'3'5'38,"3"7"-26,3 7 27,5 11 8,4 8-19,4 3-20,1 5-6,1-5-1,2-7-17,-3-6-19,1-10-27,-9-5-25,-13-5-132</inkml:trace>
  <inkml:trace contextRef="#ctx0" brushRef="#br0" timeOffset="191595.9584">4208 6518 660,'29'-17'63,"-2"0"-46,8-3 25,9 2-31,-1 5-11,-1 5-26,-4 6-41,-4 2-55</inkml:trace>
  <inkml:trace contextRef="#ctx0" brushRef="#br0" timeOffset="192200.9933">5449 6397 487,'-32'-32'56,"11"17"18,2 3-18,-2 3 1,2 6-11,0 3-23,2 5-6,2 17-11,0 12 3,4 10 3,9 7-5,5-2-6,14-4 1,13-7-1,6-8-6,7-7-6,5-11-22,-4-8-7,0-7-38,-6-13-43,-10-6-379</inkml:trace>
  <inkml:trace contextRef="#ctx0" brushRef="#br0" timeOffset="192545.013">5489 6173 649,'3'0'18,"6"14"3,7 11 50,3 12-28,3 11-4,1 7-22,2 2-5,0-6-5,2-5-4,1-10 1,-4-8 1,-3-6 0,-6-7-6,-3-5 3,-6-7-1,-4-3 3,-1 0 5,-1-5 2,0-8-7,0-6-6,3-5 7,1 1-11,4 2 4,5 7-5,2 7 8,6 7-8,4 9 0,0 9 6,2 3-3,-3 1-32,5-2-23,-1-10-29,-2-7-23,-6-6-430</inkml:trace>
  <inkml:trace contextRef="#ctx0" brushRef="#br0" timeOffset="192705.0221">6074 6483 521,'12'19'98,"-5"-7"-50,6 3 9,-1-2-14,4 0-11,-1-5-25,-1 0-8,0-5-21,0-3-35,-6-2-41,-5-8-119</inkml:trace>
  <inkml:trace contextRef="#ctx0" brushRef="#br0" timeOffset="192841.0296">6096 6361 595,'-12'-18'26,"10"11"-24,2 0 0,2 2-4,3-1-42,0-2-138</inkml:trace>
  <inkml:trace contextRef="#ctx0" brushRef="#br0" timeOffset="193037.0411">6185 6145 594,'15'50'46,"-2"-14"27,1 10-7,1 5-11,-1 1-23,2-1-24,5-5-10,2-8-1,0-9-13,1-9-17,-1-6-35,-3-10-28,-2-5-143</inkml:trace>
  <inkml:trace contextRef="#ctx0" brushRef="#br0" timeOffset="193421.0629">6564 6293 698,'-6'32'47,"1"-9"1,4 8-3,-1 4 4,2-1-26,7-3-18,6-5-6,3-8 5,0-7-3,2-9-1,0-4 3,2-13-6,-3-8-6,-2-6 1,-9-4 2,-6-4-4,-6-5-3,-6-6-1,-5-3 8,0-1-1,0 4 8,0 10-3,8 12 15,2 13 13,5 10 0,2 10-12,1 19-2,5 13 12,6 12-13,7 5-4,7-5-2,5-5-7,5-7-5,0-4-5,1-9-21,-3-6-21,-5-7-51,-6-9-66</inkml:trace>
  <inkml:trace contextRef="#ctx0" brushRef="#br0" timeOffset="194159.1053">7433 6393 542,'26'69'37,"-4"-26"-5,7 4 18,3-4-12,-3-5-5,-3-7-8,-5-7-14,-8-8-4,-5-7 5,-7-6-1,-1-3 14,-12-7-18,-9-8-6,-6-9-1,-3-6-1,-2-8-2,0-5 4,0-8-4,3-4-7,7 0 8,13 5-3,9 8 3,9 12 2,15 9-2,3 10 5,7 11 4,5 7 1,-5 13-4,-1 11 0,-10 3-3,-8 3-1,-9-2 6,-6-4-7,-10-3-2,-9-7-3,-2-4 0,0-8-19,4-4-29,0-5-9,5-4-54,2-9-307</inkml:trace>
  <inkml:trace contextRef="#ctx0" brushRef="#br0" timeOffset="194434.1209">7715 6363 505,'25'27'107,"-15"-6"-56,4 1-7,4 2 11,7-6-16,4-6-21,3-6-12,1-6-2,-1-8-1,-6-8-1,-10-3-3,-8-2-2,-9-3-2,-15 1 3,-7 4-1,-10 1-1,-4 4 0,-1 4 0,2 2 8,7 2-6,9 2-2,10 2-9,10 2-39,6 0-28,9 3-65</inkml:trace>
  <inkml:trace contextRef="#ctx0" brushRef="#br0" timeOffset="194602.1306">8064 6379 536,'24'32'108,"-13"-19"-46,1 0-25,1 0-11,-2-2-14,3-3-6,-2-4-15,0-2-30,-3-2-27,-4-6-50</inkml:trace>
  <inkml:trace contextRef="#ctx0" brushRef="#br0" timeOffset="194768.1401">8059 6199 581,'-17'-19'97,"13"8"-82,4 2-15,4 1 3,1 4-1,2 2-25,4 2-19,4 6-69,2 6-124</inkml:trace>
  <inkml:trace contextRef="#ctx0" brushRef="#br0" timeOffset="194992.1529">8208 6287 170,'50'68'276,"-32"-38"-181,3-4-30,-3-6-4,-5-8 1,-3-4-11,-4-6-13,-1-2-5,-3-1-14,0-8 2,-2-1-14,0-6-1,0 0-4,0 0 0,5-1-4,8 4-6,3 3-2,7 7-6,3 3-2,3 13 3,0 6-6,1 5-20,-1-1-32,-3-6-10,-4-5-116</inkml:trace>
  <inkml:trace contextRef="#ctx0" brushRef="#br0" timeOffset="195187.1639">8551 6136 546,'14'-23'81,"-1"26"-25,5 19 5,3 13-11,4 10-11,-1 6-21,4-2-11,4-7-10,0-11-1,-3-9-17,-9-9-29,-9-8-35,-11-5-58</inkml:trace>
  <inkml:trace contextRef="#ctx0" brushRef="#br0" timeOffset="195544.1842">8553 6296 567,'15'0'107,"7"0"-43,14 0-5,5-1-5,3 1-2,3 0-26,1 0-16,-2 0-2,-2 0-3,-5 0-2,-3-7-1,-3-5 1,-4-3-2,-4-3-4,-9 0-2,-8 1 1,-8 0-4,-6-2-3,-12 4-4,-7 2-3,-5 7 3,0 6 5,2 9 9,5 11 0,7 0 9,4 8 1,6 2 1,6 1-2,9 0-3,12-2-5,10-4-3,5-4-7,4-5-16,3-8-20,0-3-50,-2-5-32</inkml:trace>
  <inkml:trace contextRef="#ctx0" brushRef="#br0" timeOffset="195703.1933">9274 6391 327,'-11'-11'340,"6"-9"-295,0-9-12,5-1 15,6-4 9,4 1-37,11 4-16,7 2-8,11 4-5,6 3-24,9 10-28,3 8-45,-1 2-109</inkml:trace>
  <inkml:trace contextRef="#ctx0" brushRef="#br0" timeOffset="196840.2586">3343 7317 409,'6'21'37,"1"-4"10,4 5 21,3-1-2,0-1-19,1-1-21,-4-9 3,-3-2-6,-2-4-2,-6-4 5,0 0 0,-3-3-5,-6-4-11,-4-5-8,-1-6 4,-1-3-6,1 0-3,-1-8 5,7 0-6,2-7-2,6 1-3,10 2 3,5 6-1,7 6-8,7 8-5,0 10-12,2 4-11,3 13-5,-4 8-28,-2 2-100</inkml:trace>
  <inkml:trace contextRef="#ctx0" brushRef="#br0" timeOffset="197021.269">3722 7309 390,'0'23'112,"2"-12"-55,5 4 5,5 1 4,2 1-19,3 1-28,1 0-13,3-4-3,-2-1-6,-2-4-3,-2-4-35,-2-5-31,-5-3-100</inkml:trace>
  <inkml:trace contextRef="#ctx0" brushRef="#br0" timeOffset="197172.2776">3703 7078 574,'-9'-21'20,"9"16"-25,6 5 0,8 7 1,9 8-14,4 3-147</inkml:trace>
  <inkml:trace contextRef="#ctx0" brushRef="#br0" timeOffset="197657.3053">4270 7185 678,'-38'1'25,"20"10"7,0 7 6,3 6 9,4 7-25,7-3-16,4-2-9,13-7 4,7-6-4,2-10-1,2-4-4,-2-11-7,-4-8 5,-7-4 3,-4 2 1,-3 1 3,-4 9 2,0 5 4,0 7-3,0 7-5,4 12 4,13 14 8,10 12-3,6 6-2,9 5-4,-2-2 10,-3 0-5,-3-4 6,-11-2 6,-7-2-6,-9-6-6,-7-5 3,-8-7-12,-8-7 0,-3-7-4,-5-4-1,-3-7-3,-3-3-11,-3-3-20,4-8 2,5-5-24,4-7-63,6-10-359</inkml:trace>
  <inkml:trace contextRef="#ctx0" brushRef="#br0" timeOffset="198021.3259">4452 7033 514,'25'-25'81,"-16"18"-49,3 8-3,-1 15 28,4 14-3,-1 15-24,3 11-13,1 5 4,0-3-4,0-7-11,0-12-3,-3-12 4,-4-10-2,0-8 1,-3-6 1,-2-3-2,-3-4 3,-3-8 3,0-5-11,0-8 0,0-3-7,3-2-2,4 3-2,3 6-3,4 9 0,3 12-1,6 9 6,2 12 5,4 6-11,4 2-25,-2-4-16,3-6-5,-5-11-52,-6-8-123</inkml:trace>
  <inkml:trace contextRef="#ctx0" brushRef="#br0" timeOffset="198210.3367">4906 7110 408,'-11'-26'165,"12"26"-116,11 8 2,4 13 7,3 13 3,4 11-19,4 4-29,3-1-12,3-7-3,0-12-17,0-8-14,-6-10-26,-9-7-24,-12-4-131</inkml:trace>
  <inkml:trace contextRef="#ctx0" brushRef="#br0" timeOffset="198367.3459">4928 7248 707,'10'-9'39,"13"1"-10,9-1 1,3 0-8,1 5-16,1 3-7,-1 1-39,1 4-59,-7-1-79</inkml:trace>
  <inkml:trace contextRef="#ctx0" brushRef="#br0" timeOffset="198997.3817">6066 7149 441,'-24'-44'68,"7"23"-22,-1 5 20,-3 4 3,-2 7-7,1 5-21,-2 6-24,4 13 0,3 13-6,5 9-1,9 8-4,4 2-5,17-3 2,8-5-3,11-10-3,12-11-6,5-11-6,5-11-11,5-14-14,-1-9-21,-7-10-36,-18-2-182</inkml:trace>
  <inkml:trace contextRef="#ctx0" brushRef="#br0" timeOffset="199332.4009">6157 6913 518,'0'5'89,"8"15"-75,8 14 35,6 14 8,5 7-8,6 4-11,1-2-21,3-5-7,0-10-2,-4-9-6,-2-13 8,-5-6-5,-6-7 3,-5-6-3,-7-1 1,-2-1 4,-3-6 4,-3-5-9,1-8-3,-1-5 1,3-4-7,2 1 3,4 5 1,3 7-4,3 9 2,4 8-7,3 13 8,2 7-1,3 4-3,1 3-14,2-3-13,-2-3-30,1-10-27,-6-7-39</inkml:trace>
  <inkml:trace contextRef="#ctx0" brushRef="#br0" timeOffset="199497.4106">6843 7203 567,'11'25'61,"-4"-8"-3,4 2-12,4 0-19,2-3-21,3-2-6,1-8-23,0-6-31,-2-6-35,-9-9-220</inkml:trace>
  <inkml:trace contextRef="#ctx0" brushRef="#br0" timeOffset="199635.4183">6860 7008 448,'4'-13'27,"11"8"-46,6 5-49,6 1-43,-1 13-133</inkml:trace>
  <inkml:trace contextRef="#ctx0" brushRef="#br0" timeOffset="199991.4389">7182 6860 587,'-3'1'51,"3"11"-9,5 13 25,3 12-2,1 10-22,3 6-20,2 4-9,2-5-9,6-4-5,1-5 4,0-7-20,1-5-11,-5-7-15,2-8-23,-2-8-17,-4-8-92</inkml:trace>
  <inkml:trace contextRef="#ctx0" brushRef="#br0" timeOffset="200338.4584">7510 7082 607,'-17'14'53,"7"10"-14,5 7 2,0 8 13,4 4-23,3-3-20,10-7-6,4-9-6,5-11 3,1-9 0,0-6-2,-2-12-2,-3-12-8,-3-8 1,-5-6-6,-7-3 0,-3-3 10,-10-2 2,-3-2-1,3 3 7,1 9 3,3 12 18,5 11 18,2 10-5,0 7-20,7 14 2,7 12 12,6 7-18,5 4-13,7 2 0,5-5-10,1-3-24,1-1-20,-3-5-27,-8-4-60</inkml:trace>
  <inkml:trace contextRef="#ctx0" brushRef="#br0" timeOffset="201002.4964">8285 7311 485,'-4'13'64,"9"7"-46,9 12 26,4 10 6,9 6 0,-1 0-12,2-3-18,-3-8-3,-3-10-2,-7-6 0,-5-12 0,-7-6-4,-3-7 14,-7-17-21,-7-12-10,-6-13 1,-5-9 3,-3-4-7,-5-9-5,-1-4 11,3-3 2,7-1-4,10 8 0,9 15 2,6 16-3,13 16 10,6 15 3,7 7-2,3 16-1,0 10-4,-2 9 1,-4 7 2,-9-1-1,-4 2-2,-4-8 2,-3-6-2,-2-7-5,-2-8-5,1-9-20,-1-3-24,0-3-13,0-7-40,0-8-196</inkml:trace>
  <inkml:trace contextRef="#ctx0" brushRef="#br0" timeOffset="201272.5122">8553 7059 540,'15'19'70,"-8"5"4,4 5-22,2 5-1,3-3-24,7-4-11,9-11-7,4-7 0,3-9-2,-6-11 0,-8-6 1,-13-8 3,-12-4-1,-8-2-4,-14 1-4,-9 0 0,-3 6-4,-3 2-3,4 8 7,4 4-7,8 6-3,8 4-4,9 0-12,7 8-14,10 3-23,9 2-21,4-1-92</inkml:trace>
  <inkml:trace contextRef="#ctx0" brushRef="#br0" timeOffset="201438.5213">8922 7091 358,'38'29'209,"-18"-15"-126,3 3-18,0 0-24,-3-2-22,-3-2-12,-2-2-7,-4-5-15,-3-3-23,-3-3-31,-5-7-79</inkml:trace>
  <inkml:trace contextRef="#ctx0" brushRef="#br0" timeOffset="201590.5303">8918 6894 483,'-12'-31'128,"12"16"-123,9 2-14,4 2-9,3 4 1,0 6-68,-1 1-215</inkml:trace>
  <inkml:trace contextRef="#ctx0" brushRef="#br0" timeOffset="201866.5461">9201 7033 475,'46'73'80,"-24"-45"-6,-3-7 0,-5-4 4,-2-9-29,-5-2-27,-3-3-10,-1-3 2,-1 0 2,-1-4-5,-1-5-6,0-3 4,0-5-11,2-4 1,4 0-1,6 0-9,3 6 2,6 5-3,1 10 0,5 8 5,1 9-12,2 9-5,1-2-22,0-3-25,-2-7-33,-4-9-106</inkml:trace>
  <inkml:trace contextRef="#ctx0" brushRef="#br0" timeOffset="202090.5589">9609 6793 606,'7'-24'85,"6"24"-24,5 11-9,4 13-3,2 13-6,0 12-18,3 9-17,0 0-1,3-4-5,2-9-4,-3-10-5,2-9-17,-10-12-8,-9-6-29,-7-8-45,-7-9-45</inkml:trace>
  <inkml:trace contextRef="#ctx0" brushRef="#br0" timeOffset="202489.5815">9624 6972 660,'-5'8'111,"11"-6"-81,13 5 5,10-2 20,6 2-11,9 1-20,6 0-8,2 1-4,-2-2-11,-2-2 2,-5-3 0,-3-1-4,-3-1 6,-3-6-3,-4-6-1,-6-2-5,-6-5 1,-9-1-4,-9-1-1,-4-2-5,-10 2-5,-3 0 1,-4 5 2,-2 5 8,2 8 3,-2 3 4,5 11 4,4 9 1,6 7 3,5 8 7,3 2-4,5 5 2,12-2-7,8-6 0,9-7-4,3-6-4,2-8-2,-7-6-10,-3-3-20,-4-4-29,-8-10-72,-3-4-88</inkml:trace>
  <inkml:trace contextRef="#ctx0" brushRef="#br0" timeOffset="202678.5926">10337 7072 687,'3'-6'69,"-1"-7"-5,0-7-8,1-5-3,2-4-27,4-3-19,6-2-2,4 2-9,5 0 7,6 1-7,2 9-19,5 3-22,5 9-36,3 8-33,1 2-66</inkml:trace>
  <inkml:trace contextRef="#ctx0" brushRef="#br0" timeOffset="203669.6493">4224 8125 257,'18'46'222,"0"-9"-181,10 10 1,8 4 10,3 0-5,-4-6-4,-3-6-15,-6-10-7,-9-8-10,-6-9 0,-9-9-7,-2-3 11,-8-3-11,-7-10-7,-9-8-2,-5-2 3,-3-8-1,-4 0 10,-1-8-7,-1-5 1,9-4-1,8-8-3,13 1-1,14-2-4,21 7 1,12 11 1,14 13 1,5 9 0,-1 16 9,-4 10-2,-9 14-4,-11 14 7,-13 3-10,-14 0 7,-8-2 0,-13-5-3,-8-5 8,-4-7-5,-1-5-3,-1-10 2,5-5 1,3-3-13,6-7-17,7-4-7,8-3-30,10-1-41,8 0-163</inkml:trace>
  <inkml:trace contextRef="#ctx0" brushRef="#br0" timeOffset="204074.6724">4978 8018 582,'-41'16'38,"20"4"-5,1 7 13,3 8 9,6 4-16,10-2-27,7-5-7,14-12-5,4-9 2,2-11 0,3-11-1,-3-9-2,-3-9-8,-7 0-1,-8-2 9,-8 4-1,-6 3 2,-10 4 1,-1 2 0,-1 4 1,3 7 1,3 6 6,6 4 2,6 12 2,5 3 0,10 4-6,10 1-3,0-3-2,4-5-2,4-2 0,-2-3-11,1-5-17,-3-1-23,-1-3-31,-5-1-72</inkml:trace>
  <inkml:trace contextRef="#ctx0" brushRef="#br0" timeOffset="204539.6989">5368 8185 460,'7'-14'106,"-7"-4"-55,-3-4-8,-4-4 6,-4-1-5,1-2-18,2 0-5,1-1-9,5 4-7,2 2-4,1 6-2,8 8-1,7 9-1,3 5-4,8 8 0,1 6-6,-1 0 7,4-2 3,-1-4-1,1-3 6,-2-6 0,-4-3-3,-4-6 3,-6-7 0,-6-1-2,-5-4 5,-4 0-2,-5 2-4,-5 1 3,-6 3-7,-3 6 10,-2 1-4,0 5-2,0 8 5,2 7 1,5 5 0,6 8 4,7 3-1,3 2 4,11 1 6,7 0-9,8-2-8,4-7 0,7-6-2,5-7 0,0-7-10,-1-5-13,0-6-26,-7-6-35,-6-5-67</inkml:trace>
  <inkml:trace contextRef="#ctx0" brushRef="#br0" timeOffset="204850.7168">5899 7945 521,'18'45'78,"-5"-19"-7,3 3 6,1-4-6,-2-5-26,0-5-24,-2-7-8,-2-5-6,-1-3 0,-1-9-3,-3-7 3,-3-3-7,-1-5 6,-2-3-5,0 1 4,0 2-7,0 1 2,4 8 3,4 5-4,6 8-1,4 6 0,5 13 1,5 8 1,-2 3-5,2 0-20,3-8-16,-4-4-13,-3-8-27,-3-8-21,-11-8-176</inkml:trace>
  <inkml:trace contextRef="#ctx0" brushRef="#br0" timeOffset="205031.7272">6266 7758 381,'9'-13'249,"7"18"-166,4 15-7,8 12-26,-2 8-5,0 3-21,1-2-19,1-5-6,3-8-9,-5-6-22,-4-9-22,-8-5-41,-10-8-54</inkml:trace>
  <inkml:trace contextRef="#ctx0" brushRef="#br0" timeOffset="205198.7367">6291 7963 645,'12'-1'122,"6"-7"-82,11-1 3,12-6-10,5 3-6,3 3-20,0 5-15,-2 4-55,-5 6-78,-7-1-207</inkml:trace>
  <inkml:trace contextRef="#ctx0" brushRef="#br0" timeOffset="205922.7781">7464 7972 511,'26'58'72,"-5"-9"-22,10 9 1,2 7-9,2-3-3,4-8-12,-3-8-20,-3-14 0,-8-13 4,-9-9 4,-8-9-6,-8-6 13,-8-14-15,-9-9-16,-9-11 7,-4-8-4,-5-7-2,0-4-3,0-7 2,3-7 3,7 0-7,10 0-1,13 9 6,10 16 9,13 14 6,8 12 7,7 13 1,2 8-4,2 15-5,-5 12 1,-3 6-4,-7 5-1,-11 2 0,-11 1 0,-5-1 9,-11-6-9,-4-4 4,-3-6-5,1-9-11,2-5-2,3-6-20,5-4-20,4-3-31,5-9-34,10-9-95</inkml:trace>
  <inkml:trace contextRef="#ctx0" brushRef="#br0" timeOffset="206191.7933">7950 7864 383,'25'33'145,"-14"-11"-72,3 6-9,2 1 11,6-1-15,4-7-27,7-8-15,6-11-5,-3-7-6,-2-9 2,-10-8-3,-11-3 1,-11 0-3,-11 0 2,-16 2 0,-11 3-5,-7 5-5,-4 4 7,2 6-8,5 4-2,10 1-3,7 1-11,12 5-9,11 3-20,6 1-18,12 3-18,11-3-94</inkml:trace>
  <inkml:trace contextRef="#ctx0" brushRef="#br0" timeOffset="206393.8048">8446 7880 528,'41'13'137,"-19"-5"-63,4 4-15,-1 2-19,-3 4-12,-2-1-18,0-4-5,0 0-2,-3-4-12,-1-4-15,-4-1-32,-6-4-43,-6-2-65</inkml:trace>
  <inkml:trace contextRef="#ctx0" brushRef="#br0" timeOffset="206551.8139">8494 7746 642,'-7'-30'59,"7"18"-40,6 2-21,8 2 5,0 6-8,3 2-25,4 8-41,-1 6-98</inkml:trace>
  <inkml:trace contextRef="#ctx0" brushRef="#br0" timeOffset="206928.8354">8879 7808 566,'25'16'95,"-13"-4"-37,3 7-15,-1 2 1,-3 3-11,-2 0-11,0-5-3,0-2-6,-2-8 4,-2-6-5,-1-1 0,-2-2 2,-2-4 0,0-9-4,0-5-8,-1-3-1,1-2 1,0-3 0,7 1-7,2 2 5,4 8-2,4 6 1,3 9-2,1 9 0,2 9 1,2 7 1,-1 1-24,-1-1-9,3-4-11,-4-5-31,-2-5-19,-6-7-91</inkml:trace>
  <inkml:trace contextRef="#ctx0" brushRef="#br0" timeOffset="207161.8489">9201 7660 561,'-7'-35'110,"7"28"-40,6 5-18,4 5 0,5 15-5,3 9-20,4 12-11,2 3-3,2 2-11,-1-1 0,1-1-2,1-7-4,-5-10-15,-4-8-14,-4-7-19,-9-9-38,-5-3-12,-5-11-237</inkml:trace>
  <inkml:trace contextRef="#ctx0" brushRef="#br0" timeOffset="207336.8587">9219 7783 634,'7'-1'53,"7"1"-2,9 0-4,7 0 3,6 0-17,4 0-24,2 0-4,-2 1-8,-5 0-22,-2 4-37,-1-2-56,-7-1-173</inkml:trace>
  <inkml:trace contextRef="#ctx0" brushRef="#br0" timeOffset="207914.8918">9900 7812 587,'19'-19'50,"-6"9"-41,8 0 19,5 4 4,-2-2-4,-2 3-3,-2-2-10,-1-4-3,-4-3-6,-2-2 3,-5-3-3,-8-1-2,-3 1 2,-12 3-6,-5 4 2,-4 6-2,-3 6-1,-1 5 2,4 10-1,1 6-1,4 10 4,9 5 3,9 1 3,10 1 0,19-6 4,14-6-12,12-7 5,9-4-3,4-7-19,-3-4-18,-8-4-21,-9-8-60,-18-5-205</inkml:trace>
  <inkml:trace contextRef="#ctx0" brushRef="#br0" timeOffset="208181.9073">10435 7747 637,'58'54'66,"-26"-26"-15,0 0-26,-4-6 21,-9-7-19,-5-5-14,-7-7-2,-6-5 1,-2-9 3,-9-9-12,-3-6-1,-1-7 0,4-2 1,4-1-2,7-1-6,16 2-5,11 8-6,13 8-3,5 16-12,7 13-29,1 12-36,6 6-81</inkml:trace>
  <inkml:trace contextRef="#ctx0" brushRef="#br1" timeOffset="236483.5259">20853 4295 349,'-106'-46'8,"46"24"28,-1 6-2,-1 5 9,1 6-6,-3 5 1,-2 8-5,-1 19-9,5 12-3,2 16-4,8 18-2,2 16 0,6 19 1,9 9-5,12-1-6,16-5 4,14-7-13,23-8 7,20-3-1,18-7 4,25-15-3,27-15 2,19-20 0,25-21-4,5-18-2,-2-22 3,-2-20-3,-14-15 2,-7-13-1,-9-6-3,-19-5-1,-18 1-7,-26 2 9,-33-1-3,-32-1-8,-26 1 29,-36 2-28,-26 7 15,-26 8-6,-21 11 1,-13 13-2,-9 14 6,-6 16-58,2 10-121</inkml:trace>
  <inkml:trace contextRef="#ctx0" brushRef="#br1" timeOffset="250679.3379">22010 2869 297,'-115'-20'18,"54"20"44,2 16-18,8 9 36,5 16-23,7 16-14,7 20-8,8 19-3,14 18-11,10 9-7,16-2-4,29-12-11,30-20 9,27-20-4,21-18-2,13-14 6,0-17-8,-3-16 4,-9-14-4,-6-22-3,-1-16 9,-16-14-7,-16-14 7,-19-9-4,-32-10 2,-18-4-4,-16 0 4,-29 5-1,-24 11-3,-27 9 4,-19 15 3,-6 9 3,3 14-1,3 12-9,5 15-3,4 9-37,3 13-66</inkml:trace>
  <inkml:trace contextRef="#ctx0" brushRef="#br0" timeOffset="281730.1141">2424 6612 378,'-8'-2'37,"4"-2"35,2 2 2,2 0-40,0 2-24,4-2-7,12 0-2,7-1 4,10 0-2,5 1-6,0 0-20,-1 2-51,-1 0-108</inkml:trace>
  <inkml:trace contextRef="#ctx0" brushRef="#br0" timeOffset="282477.1565">2613 7404 513,'23'1'20,"-11"-7"-30,3 2 10,7 1 5,0-2-3,0 1 1,5-3-13,2-4-61,3-4-237</inkml:trace>
  <inkml:trace contextRef="#ctx0" brushRef="#br0" timeOffset="283295.2036">2758 8464 490,'34'-15'6,"-13"4"-2,4 2 9,6-2-13,2 2 1,4-1-28,5 1-43,-1 0-198</inkml:trace>
  <inkml:trace contextRef="#ctx0" brushRef="#br2" timeOffset="310059.7344">910 9525 459,'-20'-25'20,"0"15"21,-8 6 20,-6 4-21,-5 4-15,-3 12-11,0 5 0,6 9 1,7 2-5,12 4-3,17 4 2,12-3-5,19-1 4,18-1-2,8-5 0,8-3-3,2 0-1,-5-2 4,-6-1-3,-10 2 9,-16 1 6,-14 2-5,-11 4-2,-10-1-6,-13-1-1,-9-1-1,-5-3-4,0-5-9,-1-1-6,4-6-17,6-2-24,4-2-21,10-5-102</inkml:trace>
  <inkml:trace contextRef="#ctx0" brushRef="#br2" timeOffset="310407.7543">1323 9689 513,'3'-21'55,"-7"11"4,-1 5 5,-2 5-23,0 6-8,-1 11-6,-1 10-6,1 7-6,1 6 0,6 5-6,1 2 0,9-2-5,10 0-2,6-6 2,11-3 0,7-7-1,6-8-2,5-6-13,5-6-17,0-6-15,3-3-14,-4-10-3,-5-4-28,-12-4-84</inkml:trace>
  <inkml:trace contextRef="#ctx0" brushRef="#br2" timeOffset="310573.7638">1509 9974 473,'-56'18'74,"44"-15"-50,9-3 39,9-4-3,13-6-35,11-7-18,10-1-7,7-2-13,3-2-22,-3 3-30,-8 3-109</inkml:trace>
  <inkml:trace contextRef="#ctx0" brushRef="#br2" timeOffset="310725.7725">1374 9753 441,'-62'-9'64,"46"-4"-43,14-3 9,10-7 8,19-2-20,13-2-15,12 0-9,10 5-46,4 4-133</inkml:trace>
  <inkml:trace contextRef="#ctx0" brushRef="#br2" timeOffset="311102.7941">2049 9765 472,'37'116'104,"-22"-67"-42,-2-12-2,-4-10-3,-3-6-19,-3-7-13,-3-4-5,0-7-7,-1-3 12,-8-3-10,-5-12-5,5-5-4,-3-4-4,5-2-1,3 0-1,-3-6-5,0-7-3,0-7 0,4-5 4,3 5 1,7 8-4,6 17 2,13 21 5,4 23 6,2 21-1,4 11-3,-2 2 0,0-3-2,2-5 0,2-8 6,-3-10-11,-5-8-12,-6-9-18,-10-5-21,-10-7-24,-7-2-17,-18-10-317</inkml:trace>
  <inkml:trace contextRef="#ctx0" brushRef="#br2" timeOffset="311254.8025">2132 9956 223,'-32'-2'330,"27"-3"-263,6 1-20,11-3 26,10 0-8,6-3-30,3 1-25,8 3-14,-1 3 0,4 3-45,3 0-81,1-5-454</inkml:trace>
  <inkml:trace contextRef="#ctx0" brushRef="#br2" timeOffset="311987.8446">2712 9942 292,'13'53'106,"-1"-25"-44,-5-3 27,1-3-24,-3-8-19,-3-5-6,-2-7-5,0-2 7,-3-7-20,-9-11-11,-1-7-2,-4-5-3,1-9-3,-2-3 1,3-7-5,3-6 1,1-1-1,4-2 2,7 6-14,2 10 2,11 15 7,3 16-3,4 11-1,2 20 3,-1 16-11,-2 13 1,-5 8-2,-5-2-6,-1-6 12,-3-12 12,-2-6-1,-1-10 2,-2-4 4,0-6 7,2-6 3,0-4 1,4-1 0,0-2-5,2 0-9,2 1 2,2 1-4,4 6 1,4 4-1,2 1 0,4 2-7,3-2-7,2-2-13,5-5-16,0-4-2,2-1-51,3-11-145</inkml:trace>
  <inkml:trace contextRef="#ctx0" brushRef="#br2" timeOffset="312233.8585">3351 9741 533,'-55'-29'66,"25"22"-31,-1 7 30,1 9-7,-1 13-16,2 9-16,8 8-7,10 4-4,11 1-3,18-2-5,17-6-5,13-5 2,11-11-7,10-8-12,1-10-10,-4-4-21,-8-11-28,-9-5-17,-11-5-95</inkml:trace>
  <inkml:trace contextRef="#ctx0" brushRef="#br2" timeOffset="312406.8684">3648 9643 542,'-11'-1'114,"9"16"-98,2 9 38,1 12 1,8 5-30,5 4-13,6 0-11,7-3 3,1 0-12,0-5-28,1-8-37,-3-6-13,-6-9-99</inkml:trace>
  <inkml:trace contextRef="#ctx0" brushRef="#br2" timeOffset="312688.8846">3749 9959 506,'18'-13'163,"6"-8"-117,6-4-1,8-2 0,-2-3-17,-2 3-18,-4 1-8,-8 3-1,-8 4-4,-7 3-7,-4 8-4,-3 5 2,0 4 3,-2 13 6,-3 7 3,-4 10 9,7 7 5,2 2-1,6 0-2,9-4-8,6-6-4,2-5-2,0-4-23,2-5-21,2-6-44,-3-7-121</inkml:trace>
  <inkml:trace contextRef="#ctx0" brushRef="#br2" timeOffset="313160.9118">4872 9615 704,'13'15'47,"1"9"-28,5 16 18,1 12-1,-5 7-11,-3 0-10,2-4-7,-1-8-4,1-9-4,-5-9-8,-3-9-15,-5-8-12,-1-9-21,-5-5-32,-6-13-110</inkml:trace>
  <inkml:trace contextRef="#ctx0" brushRef="#br2" timeOffset="313724.9441">4689 9724 543,'-36'-38'111,"32"12"-47,11-5-2,17-3-1,12-2-17,9-1-9,11 4-23,7 4-9,2 6 0,-4 6-4,-7 12 3,-7 6-3,-8 17 0,-6 10-7,-2 13 1,-4 11 5,1 8 0,0 1-4,1-3-1,-2-4 5,-5-9 3,-7-8-2,-6-10 5,-4-9-6,-5-8 2,-1-10 3,-10-4-1,-3-10-3,-3-10 8,-1-6-6,2-7 3,1-6-6,3-8 3,7 0-1,5 2-5,4 6 8,10 12-2,5 13-8,4 11 4,3 12-9,-1 14-14,5 6-5,2 8 2,-4-1-8,-6 2-5,-5 1 20,-9-2 5,-4-3 17,-4-4-4,-4-3 9,-4-3 4,1-4 4,4-3 2,-1-2 5,4-3 3,4 1-4,7-2-3,7-1-3,2-1-1,4 0-8,0-2-2,3-2 2,3 0-11,1-1-11,2 0-30,2 0-16,-1-5-49</inkml:trace>
  <inkml:trace contextRef="#ctx0" brushRef="#br2" timeOffset="313941.9565">5864 9674 579,'-20'0'106,"14"9"-80,3 13-1,3 10 21,0 7-3,8 6-23,12-4-5,10-3-13,6-5 0,6-7 1,2-7-9,1-9-5,-1-8-9,-4-4-23,-11-6-40,-11-5-71</inkml:trace>
  <inkml:trace contextRef="#ctx0" brushRef="#br2" timeOffset="314115.9664">5941 9829 568,'-21'-11'106,"21"-2"-58,16-2-6,7 1 0,7-4-14,1 5-20,-1 4-8,-6 2-17,-4 4-20,-8-1-50,-9 4-33,-8-2-175</inkml:trace>
  <inkml:trace contextRef="#ctx0" brushRef="#br2" timeOffset="314224.9726">5884 9678 540,'-47'-31'49,"40"8"-11,8 0-19,15-3-5,12 1-14,11 0-15,6 2-78</inkml:trace>
  <inkml:trace contextRef="#ctx0" brushRef="#br2" timeOffset="314761.0033">6411 9645 486,'-32'-5'95,"18"5"-47,3 6 9,6 9-17,5 9 1,0 9-11,8 7-6,8 6-9,6 0-2,6 0-6,7-7-3,3-5 0,5-10-3,4-9-2,2-9 0,0-6-7,-4-6-16,-6-6-25,-7-2-40,-17-6-71</inkml:trace>
  <inkml:trace contextRef="#ctx0" brushRef="#br2" timeOffset="314913.0117">6520 9882 431,'9'-31'137,"8"5"-99,9-1 1,1 1-11,-2-2-14,-3 6-15,-3 5-25,-9 3-72,-7 3-289</inkml:trace>
  <inkml:trace contextRef="#ctx0" brushRef="#br2" timeOffset="315050.0199">6420 9680 513,'-49'-13'54,"41"-7"-2,9-4 3,14-5-10,10-5-18,13-3-11,9 1-14,6 4-18,5 3-79,1-2-445</inkml:trace>
  <inkml:trace contextRef="#ctx0" brushRef="#br2" timeOffset="315775.0613">7489 9678 24,'22'86'473,"-8"-41"-444,4-3-5,3-4 13,-2-9-5,-1-10-2,-6-5-5,-3-7-6,-7-6-1,-2-1-3,-8-8-8,-7-5-2,-7-2-8,-4-8 4,-4-3 2,-3-9-4,1-6-2,-1-7-3,4-10-2,8-2 0,13 0-8,8 4-1,14 11 18,14 8-5,9 7 16,11 7-2,7 9 1,0 10 1,-1 9-15,-9 14 4,-10 7 3,-15 7-2,-17 0-2,-12 0 0,-18 1 1,-8-5 3,-5-3-3,0-5 0,1-3-3,3-6-6,3-6-4,5-2-13,8-4-10,10 0-38,9-7-106</inkml:trace>
  <inkml:trace contextRef="#ctx0" brushRef="#br2" timeOffset="316231.0874">8054 9801 422,'33'36'62,"-26"-30"7,-5-4-2,-2-5-1,-8-9-30,-7-5-14,-6-5-7,-3-4-1,-2-7-5,1-3-5,4-6-3,5-4-2,8-1-9,8 4-3,12 4 9,7 13-9,4 8 2,2 11 3,4 7-4,1 12 0,2 7-4,-4 6 0,-9 3-6,-8 5 9,-11-1 5,-6 0 7,-3-5 4,0-3-2,3-8 2,1-7 1,5-3 4,3-4 3,6-2 4,5 0-3,-1 2-9,4 1 0,-1 2 0,2 1 3,0 3-5,2-2-2,2-1-9,4-4-1,2-2-13,4 0-21,-1-4-82</inkml:trace>
  <inkml:trace contextRef="#ctx0" brushRef="#br2" timeOffset="316492.102">8507 9583 520,'-13'3'84,"9"8"-40,3 9-9,1 7 17,0 1-12,12 2-12,8-6-14,10-6-6,6-8-2,5-8-1,1-6-2,-3-11 2,-8-3-6,-10-4 2,-12 1-1,-15-1-10,-19 1-4,-13 4-3,-10 2-9,-3 3-15,5 5-2,5 4 3,12 3-27,10 0-90</inkml:trace>
  <inkml:trace contextRef="#ctx0" brushRef="#br2" timeOffset="316854.123">8999 9877 487,'15'30'86,"-10"-30"-51,-1-4 6,-4-9 17,-4-5-8,-7-8-23,-7-5-10,-4-5-4,-6-3-7,-3-4-1,1-3-3,2-4-3,12 1-3,11 5 1,8 7-4,16 9 7,8 10-3,1 10-2,0 8 2,0 10 2,-3 11-2,-4 5 5,-9 7-9,-7-2-5,-5 2 2,-10-3 3,-5-4 5,-4-4-6,-4-3-22,3-6-3,-1-4-36,6-6-70</inkml:trace>
  <inkml:trace contextRef="#ctx0" brushRef="#br2" timeOffset="317071.1355">9171 9571 466,'33'44'144,"-21"-19"-105,1 5-4,0 1 14,2-1-3,3 0-31,6-5-4,5-4-5,2-6-1,5-9-4,1-5 0,0-4-15,-3-7-17,-7-3-27,-11-2-22,-10 0-82</inkml:trace>
  <inkml:trace contextRef="#ctx0" brushRef="#br2" timeOffset="317224.1439">9263 9733 419,'-9'1'158,"20"-8"-126,9-3-4,5-2 2,4 0-7,0 0-16,-1 0-19,-3 2-27,-8 0-50,-9 0-173</inkml:trace>
  <inkml:trace contextRef="#ctx0" brushRef="#br2" timeOffset="317360.1517">9152 9594 535,'-38'-32'47,"38"7"-15,5-1 14,14-2-7,9 0-29,12 3-8,11 2-15,3 5-45,0-2-82</inkml:trace>
  <inkml:trace contextRef="#ctx0" brushRef="#br2" timeOffset="318078.1931">9595 9623 491,'24'24'58,"-8"-7"-35,3 5 32,2 6-15,3-3 7,-2-3-6,-1-6-16,-4-4-8,-5-7-1,-7-4 3,-3-1 3,-2-8-13,-6-6-4,-6-6-3,-3-5-2,-2-5 2,-2-2-2,3-5 0,3-3-2,7 0-10,6 1 0,12 2 8,10 8 0,5 8-1,-1 10 4,-1 10-5,-4 6-6,-7 14-1,-4 7-15,-6 7 10,-4 1 2,-4 3-1,-4 1 10,1-4 4,1-3 4,3-7 5,3-7 5,3-4 9,8-6-2,7-5 2,5-2-2,4 0-3,1-6 0,2 3-6,-2 1-3,3 2-6,-1 0 1,-1 2-9,1 3-14,3-2-12,-2 1-27,2-1-21,-3-3-131</inkml:trace>
  <inkml:trace contextRef="#ctx0" brushRef="#br2" timeOffset="318274.2043">10333 9465 640,'-7'-3'62,"7"9"-35,4 15 19,3 10-8,0 8-8,4 7-18,8 0-7,6-3-3,0-6-11,2-6-12,-2-12-18,-2-7-34,-10-10-25,-10-5-173</inkml:trace>
  <inkml:trace contextRef="#ctx0" brushRef="#br2" timeOffset="318455.2146">10095 9527 581,'-8'-43'92,"27"15"-43,15-1-9,12 3 12,1 2-22,2 6-24,-2 8-8,-3 3-2,-1 7-36,-4 1-38,-4 8-24,-6-2-115</inkml:trace>
  <inkml:trace contextRef="#ctx0" brushRef="#br2" timeOffset="318636.225">10626 9392 501,'-7'36'97,"2"-15"-32,3 2 1,2 3 1,12-5-18,13-4-16,11-7-9,7-9-2,4-4-7,-1-9-7,-3-5-8,-10 0 3,-7-2-21,-12 2-33,-12 3-36,-6 3-38,-12 0-103</inkml:trace>
  <inkml:trace contextRef="#ctx0" brushRef="#br2" timeOffset="318773.2326">10846 9497 629,'30'63'85,"-3"-35"-13,8 3-14,1-1-5,0 0-34,-3-2-13,-5-1-4,-9 0-12,-8-1-32,-8 0-45,-3-4-94</inkml:trace>
  <inkml:trace contextRef="#ctx0" brushRef="#br2" timeOffset="321264.3753">3782 9038 0</inkml:trace>
  <inkml:trace contextRef="#ctx0" brushRef="#br2" timeOffset="322934.4708">11260 9592 647,'-12'-24'40,"9"15"-26,2 1 18,-1 4-10,-2 3-12,1 1-14,1 9-12,0 7-36,2 7-27,-1 2-138</inkml:trace>
  <inkml:trace contextRef="#ctx0" brushRef="#br2" timeOffset="323071.4786">11297 9913 654,'20'14'29,"-9"-14"-25,-2 0 2,-3 0-20,-4 4-44,-2 0-83</inkml:trace>
  <inkml:trace contextRef="#ctx0" brushRef="#br2" timeOffset="352938.1866">551 9138 406,'-28'10'-23,"21"-10"16,4 0-2,3-2 15,6-3 6,5 2 6,4-1 8,4 1-5,0-1 1,4 2-2,2 2-8,6 0-4,5 0-7,2 0 3,6 0 1,5 0-1,3-3-2,8-2 1,0 0 6,4 0 1,0-2-2,2 0-2,4 3-3,4 1-1,7 2 0,6 0 1,6 0-3,5 1 1,0-2 1,11-1 0,3 1 3,14 0 5,4 1-4,-2 1 1,-5 0 0,-12 0 0,-8 0-4,-4 0 0,1 0-3,5 1 1,8-1 1,5-2-1,4-4 1,-2 3-1,-3 0-4,-3 2 6,-2 1 1,0 3-4,2 3 4,1 1-2,4-1 1,2-2 1,-1-3-1,2 1-4,-2 0 2,4 0-4,3-1 9,9 1-3,0-1-2,0-1-1,3 0 3,-6 0 1,2 0 1,2-3-3,8-1-2,-3 1 2,2-4 1,-1 0-3,-3-1 4,5-1-7,0 0 7,8-2-4,-3-1 2,2-1-3,-1-1 3,-6 1-3,4 1 0,0 0 3,0-1-2,-1-1 2,-1 2-1,-4-2-1,-1 1 2,-2 0-5,5 1 6,-3-1-3,-2-1 0,-1 0 0,-5 4 2,1-1-3,-1 1 0,2 2 1,-1 0 0,-2-1 1,-4 3-1,-4 2 1,-3 1 0,-1 2-2,0-2 1,4 1-2,0-1 4,0 1-1,-8-1 1,-10 0-1,-6 1-5,-9 2 6,-11 0 1,-9 1 5,-13 4-1,-8 0 1,-5 2 3,0 1-4,-5 2-2,-3 8-7,-7 1 3,-3 3 0,-5 2-3,-3 0 5,-6 7-2,-2 2 1,-5 9-1,-3 6 2,-3 6 0,-1 6 0,-2 3-2,-5 1 0,2 0-4,1 0 3,-2 9 4,0 6-4,-2 3 2,-1 1 0,1 2-2,2-2 4,0 1-2,-3-3 0,-3-5 0,-3-5-1,-4-7 0,1-5 0,-2-6-1,0-5 0,-1-6 5,0-4-7,-2-6 3,-4-4-1,-4-6 3,-5-3-6,-4-2 1,-4-4-1,-5-1 3,-4-2-2,-7-4-2,-5 1 7,-3-2-6,-3-1-3,-7 0 7,-6-1-5,-9-1-1,-9 2 1,-4-2-2,-1 0-3,-1 0 0,-1-2-2,-2 1 11,-2 0-10,-5-1 4,-4 0 2,-3 0-3,0-1-8,-3-1 1,1 1 4,0-1 3,-3 0 5,-6 1 1,0 1-3,-2 0 5,-2 1-2,5 3-2,2-1-3,-5 2-3,-6 0 7,-2 3-3,-4-2 4,-4 0 1,8 2-1,-2 0 2,-1 0-1,-2-1 2,1 0 1,0-3 1,5 1-5,4 0 1,1-4-1,-3-1 1,-3 0 1,2-3-2,1-4 1,4-1 1,8-2-1,2 1 1,-5-2 1,0 3-2,1-2-1,-1-1 0,4 3 3,3 1 0,3 0-5,-3 3 4,-2 1-1,-1 3-1,2 0 4,1-1-3,7 0 1,5 0-2,2 1 7,5-1-10,-1 1 7,0 0-3,3 0 2,2 0-4,7-2 3,2-2-1,5 1 1,2 1 5,1 0 3,-1 1-6,-4-1-1,0 0 0,0-1-2,11-3 4,3 0-4,12 1 1,13-1-1,10 2 0,10 3 0,-11-2 1,-13 1-3,-14-4 3,-13 1 0,1-2 1,2-2-1,3 2-6,5-1 8,4 2-8,4-3 9,3 1-6,4 0 6,1-1-6,2 0 5,0-1-5,0 2 4,2-3-2,2 0 2,2-1-1,3 1 2,3-3-2,2-2 3,1 0-4,3 1 0,1-3 3,2 2-2,4 1-4,0 0 11,3 1-9,2 2 0,3 3 5,1-1-4,4 1 0,2-1 6,3 2-9,2-2 6,2 0-3,-1 0 0,4-2 0,0 0 0,3-1 1,2-2-2,0-5 1,2-3 0,3-5 1,-2-4 0,1-6 0,-3-4-4,-1-5 7,0-3-6,-3-3 4,-1 0-2,4-3 1,3 1 0,14-1 0,7 1-2,10 3 0,8 2 2,5 3 0,4 4-5,-1 1-7,-3 2-13,-8 4-16,-8 1-37,-7-1-328</inkml:trace>
  <inkml:trace contextRef="#ctx0" brushRef="#br0" timeOffset="396884.7005">18032 9776 497,'12'-24'72,"-12"16"-30,2 6 25,-2 2-5,-8 11-31,-5 12-3,-6 8-2,-4 12-2,-1 7-4,-2 0-7,2 0-1,-1-3-7,2-2-3,2-8 0,1-6-1,3-5-3,4-6-9,0-2-11,5-5-16,0-3-28,1-6-18,-1-4-38,-1-4-283</inkml:trace>
  <inkml:trace contextRef="#ctx0" brushRef="#br0" timeOffset="397078.7116">17696 9946 133,'20'-19'480,"-5"11"-387,5 4-2,9 4-6,3 11-19,5 7-36,5 8-14,4 2-14,-3 1 2,-1-5-8,-5-3-9,-7-4-28,-6-3-19,-6-3-37,-8-4-41</inkml:trace>
  <inkml:trace contextRef="#ctx0" brushRef="#br0" timeOffset="397926.7601">17626 9742 388,'-72'9'98,"37"7"-29,2 8 3,3 12 1,8 10-18,10 9-16,9 13-5,11 12-11,17-1-9,13 2-4,16-8-2,15-13-8,12-13 4,15-16 2,11-19-3,1-13-1,0-19-2,-6-14 1,-14-11 4,-10-8-4,-13-7 4,-14-9-6,-15-8 5,-13-5-3,-13-3-4,-15 2 7,-19 8-10,-19 10 1,-20 13 1,-12 11 1,-13 16 3,-10 10 0,-7 14 0,-6 7 2,2 12-4,9 6-4,22 6-27,21 0-26,22 2-58,20-6-565</inkml:trace>
  <inkml:trace contextRef="#ctx0" brushRef="#br0" timeOffset="400868.9284">17858 8597 342,'-6'-10'89,"5"5"-47,1 5 25,0 2-20,0 10-15,1 6 9,1 11-5,3 9-6,2 11 3,0 11-6,3 11-8,-2 9-3,0 8-4,1-2-6,-2-4-2,2-9 1,0-10 0,-1-8 5,0-7-7,-1-6 9,0-6-4,-1-5-3,0-13 4,-1-7-13,2-8 5,0-4-21,-2-10-26,1-6-54,-6-8-55</inkml:trace>
  <inkml:trace contextRef="#ctx0" brushRef="#br0" timeOffset="403644.0871">18689 9022 268,'7'4'66,"-4"-2"-17,1 4 19,-1 1 9,0 3-25,0 0-17,0 1-10,-1-2 0,0-2 7,-1 1-3,-1-3 2,0-2-6,-3 0-2,-1-3-3,1 0-7,-2-7 0,-1-6-2,2-5-3,-1-9-1,0-8-2,2-7-4,0-9 7,0-8-2,0-6-4,-3 2 2,-2 9-5,-2 11 4,-1 17 0,-2 11-1,-1 8 0,0 7-3,-3 11 1,-3 10-2,-1 8 3,-1 7-2,2 3 0,3-5 1,5-9 1,5-9-2,7-11 2,0-5 3,7-6 1,5-11-1,4-7-1,5-7-3,0-6 1,1-3 1,-1 2-4,-3 2 8,-2 10-5,-4 11-1,-4 7 2,1 8-2,2 10 1,3 6 0,6 5-2,7 0 0,3-4-10,4-6-22,3-6-23,1-5-24,-3-2-25,-8-5-388</inkml:trace>
  <inkml:trace contextRef="#ctx0" brushRef="#br0" timeOffset="405820.2116">19219 8806 459,'0'-50'135,"0"29"-78,0 7 22,6 9-13,1 6-40,3 16-3,2 13 2,1 12-7,1 11-8,1 3-5,0-3-2,5-4-6,0-9 2,1-8-20,-4-8-15,-3-9-28,-7-7-42,-7-8-125</inkml:trace>
  <inkml:trace contextRef="#ctx0" brushRef="#br0" timeOffset="406181.2323">19137 9002 312,'4'-21'330,"14"2"-275,8-4 11,8 2-9,5-2-22,0 5-28,3 3-7,0 4 1,-4 6-6,-4 5-9,-6 3-5,-5 8 13,-7 6-1,-4 5 3,-4 7 8,-1 2-4,0 0 2,5-1 9,3-7 2,5-3-5,2-9-1,1-8-2,0-3-2,-1-11 1,-4-6 0,-6-2-2,-7-5 2,-6 1-2,-13 0-4,-10 3-11,-5 3 2,-5 3-8,4 6-2,3 3-13,6 4-15,9 1-19,8 2-106</inkml:trace>
  <inkml:trace contextRef="#ctx0" brushRef="#br0" timeOffset="406522.2516">19760 8901 600,'2'0'32,"-1"3"0,5 6 51,1 4-22,7 4-34,4 2-17,7-1-4,5-4-3,4-2 1,-4-5-4,1-5-6,-8-2 0,-6 0 1,-3-7 2,-3 0 5,-2-3-4,-2 0 6,-1 4 1,-2 0 12,-1 4-6,0 1-2,1 1 0,3 1-1,-2 1-6,4 0 1,-1-1-7,0-1-17,0 0-12,3-2-23,-1-2-37,4-5-65</inkml:trace>
  <inkml:trace contextRef="#ctx0" brushRef="#br0" timeOffset="406833.2696">20355 8846 446,'-31'15'143,"15"-5"-86,0 2 17,5 6 3,3 0-23,8 2-23,3 0-17,12-3-1,8-6-10,9-6 4,0-5-4,2-3 1,-6-7-2,-8-5-1,-11-4-3,-9 0-1,-5-3-2,-11 2-2,-4 7 4,-3 1-1,0 6 0,2 2 0,2 4-2,5 5-21,4 6-18,4 6-24,6 5-41,5 1-185</inkml:trace>
  <inkml:trace contextRef="#ctx0" brushRef="#br0" timeOffset="406992.2786">20555 8963 559,'4'-47'140,"-3"20"-56,0 1-26,0 4-22,4 2-22,2 5-21,7 3-19,2 6-31,1 6-37,4 1-69</inkml:trace>
  <inkml:trace contextRef="#ctx0" brushRef="#br0" timeOffset="407369.2999">20839 8816 516,'-37'-5'105,"17"5"-86,-2 9 30,6 6 29,4 7-26,7 4-27,9 5-10,10-4-4,10-4-10,8-7 0,2-9 1,6-7-1,-5-4-6,-7-10-6,-8-7 1,-12-5 4,-8-6 3,-11-3 1,-10-3 1,-4-6 3,-1 0-3,3 5 6,7 8 1,4 10 16,5 11 0,6 10 1,1 14-11,8 13 5,11 13 0,11 2-13,9 1-3,7-3-11,0-2-31,-3-5-25,-3-5-45,-8-7-53</inkml:trace>
  <inkml:trace contextRef="#ctx0" brushRef="#br0" timeOffset="407884.3297">21538 8625 297,'0'-37'318,"0"23"-257,0 4 2,8 6 8,3 4-28,1 12-13,1 12-9,-1 12-11,1 9 0,4 4-12,4-1 8,3-2-10,3-9-6,1-7-15,-3-6-18,-4-8-27,-6-9-39,-11-7-119</inkml:trace>
  <inkml:trace contextRef="#ctx0" brushRef="#br0" timeOffset="408506.3653">21554 8816 594,'2'-12'86,"13"1"-73,8-1 21,3-1-7,0 1-14,3-5-12,-1 0-2,0-2-1,-5-3-6,-2 1-1,-6-4 0,-5-2-4,-1 3 13,-8 3-2,-1 6 4,-1 7 5,-5 7 6,0 5-3,6 11-4,0 11 7,6 11-4,4 11 1,2 1 2,3 3-11,5-6 5,0-8 8,-2-8-10,0-5-2,-3-7 1,-2-7-3,-2-6 2,-5-5 0,3-2-4,-2-9-4,3-3 6,1-7-9,2 1 4,2 3-1,3 3 1,1 5 4,1 3 1,1 2 5,3 2 2,1 1 2,3-1 2,0-4 1,-3-2 0,3-5 1,-6-3-3,-2-1-2,-5-3 2,-9 1-4,-6 1 1,0 1-2,-12 4-2,-2 2-2,-3 8-2,-3 3-1,3 3-4,2 10 3,2 8 0,5 4 3,3 5-2,5 2-1,13-1-2,10-2-4,10-3-14,8-6-5,-1-4-19,1-6-35,-5-6-44,-4-4-401</inkml:trace>
  <inkml:trace contextRef="#ctx0" brushRef="#br0" timeOffset="408840.3844">22811 8915 570,'14'17'27,"-14"-16"25,0-1 25,0-6-10,-8-7-27,4-6-15,-5-5-6,-2-4 0,0-2-4,-3-1 2,6 0-6,0 1-8,8 4 1,2 4 2,11 10-6,7 4-4,6 8 1,9 4-6,2 11-26,2 4-28,1 4-34,-1-2-42</inkml:trace>
  <inkml:trace contextRef="#ctx0" brushRef="#br0" timeOffset="409115.4001">23134 8780 582,'-27'0'101,"12"0"-33,12 6-1,-1 6-18,4 6-17,8 0-15,10 1-9,8-2-5,1-7 4,7-5-5,-7-3-1,-5-2 4,-8-2-4,-9-4 2,-1-2-4,-3-4-4,-2-4 1,-17-5-4,-9 1-4,-1 1-8,1 6-12,14 5-17,8 5-26,5 3-36,8 0-106</inkml:trace>
  <inkml:trace contextRef="#ctx0" brushRef="#br0" timeOffset="409346.4133">23273 8789 567,'18'29'82,"-11"-14"-16,1 1 7,2 0-18,1-3-23,5 0-16,7-3-7,3-4-5,7-4 0,2-2-3,-5-5-1,-4-6-5,-10-1 2,-12-2-1,-6-2-7,-13 0-1,-8 2-1,-5 0 3,-1 3-2,1 2-11,5 2-18,5 2-31,4 1-43,7 1-170</inkml:trace>
  <inkml:trace contextRef="#ctx0" brushRef="#br0" timeOffset="409564.4258">23488 8581 642,'23'-17'108,"-17"16"-88,0 2 18,-5 12 17,0 7-10,-1 10-25,0 6-13,7 6-4,4 1-3,12-1 1,2-5-7,5-4-11,2-8-13,-3-6-19,-5-8-49,-3-10-73</inkml:trace>
  <inkml:trace contextRef="#ctx0" brushRef="#br0" timeOffset="409730.4353">23364 8705 687,'16'9'64,"18"-9"-56,18 0 20,9 0-21,4-1-2,-4 1-7,-8 1-32,-6 6-36,-8-1-76</inkml:trace>
  <inkml:trace contextRef="#ctx0" brushRef="#br0" timeOffset="411033.5096">17690 10486 295,'18'-19'110,"-15"8"-43,3 2 3,-4 3 5,-2 3-25,-7 3-10,-9 10-4,-11 9-2,-10 10-14,-11 7 0,-7 8-5,-9 5-2,-6-1 1,-1-2-4,-2-4-2,1-6 0,-1-2-2,3-7-4,4-6-1,13-9 0,13-5-8,18-5-16,13-2-28,8 0-25,5-2-14,10-5-112</inkml:trace>
  <inkml:trace contextRef="#ctx0" brushRef="#br0" timeOffset="411837.5556">18363 10475 508,'-1'-16'43,"6"11"3,12 5 34,10 3 4,8 12-20,15 12-29,9 7-9,11 10-1,6 4-3,1-1-6,4-3-4,-6-9-6,-6-3-2,-9-7-3,-11-4 0,-9-5-5,-12-1-18,-9 0-24,-7 0-15,-7-1-23,-5 2-27,0-2-459</inkml:trace>
  <inkml:trace contextRef="#ctx0" brushRef="#br0" timeOffset="413754.6651">16789 11001 0,'0'-5'99,"0"1"-23,2-1-24,1 1-1,-1-1 4,-1 2-9,-1 0-5,0 1 5,0 0-5,-1 2-8,0-1-4,1 1-4,0-1 0,-1 0-7,0 1-1,-1 0-2,2 0 2,-2 0-8,0 0 4,-2 0-4,3 0 0,-1 0-3,-2 2 1,-2 2 0,-1 1 0,-1 0 0,-1 2 3,0 0 0,-1-2-2,1 2 3,0 0-8,-2 1 6,2-1-4,0 2 4,2 0-3,-5 2 0,2 6 0,-4 6-1,-3 3 1,-4 5 0,-2 2 1,-1 5-2,-4 6 1,-5 9 4,0 8 1,-7 5-1,-3 7 0,-2 7-2,-2 5 4,0 5-2,2-1-2,9-3-1,4-8-6,3-4 0,2-8 1,-2 0 1,-5 5-1,-3-1 0,2-5 4,3-9-3,4-11 4,-4-1-1,-5 10 3,-5 7 1,-6 9-3,4-3-7,1-4 0,3-4 0,4-2 0,4-6 0,7-5 0,2-8 0,6-7 0,4-9 0,2-4 0,0-8 0,2-4 0,2-2 0,1-3 0,1-1 0,2 0-2,1 0-10,0-3-4,2-1-9,0-2-4,4-2-27,2-3-28,3-5-48,0-6-457</inkml:trace>
  <inkml:trace contextRef="#ctx0" brushRef="#br0" timeOffset="414825.7266">16845 11062 11,'-5'-14'196,"2"4"-114,-2-1 12,5-2-13,0 0-17,5-1-18,5 0-8,2 1-3,-1 3 2,0 4-7,-5 6-8,-2 4-6,-1 8 4,-2 4-2,0 8 1,4 4-3,-1 6-3,6 6 7,-1 3-5,3 0 5,4 3-12,1 5 11,7 4-4,1 7-2,2 8-1,3 5-3,4 8 3,1 10-1,3 4 1,-1 5-4,-1 1-3,3-2 1,-2 0-10,2 0 8,-3-14-4,-5-15 0,-8-17 0,0-5 0,4 5 0,2 6 0,1 5 0,-3-6 0,-6-5 0,-5-4 0,-5-4 0,-7-5 0,-1-6 0,-3-8 0,1-4 0,-1-7 0,1-2 0,1-5 0,2-3 0,-1-3 0,1-3 0,0-1 0,0-2 0,-1-6 0,-1-4-31,-2-7-35,0-2-43,-7-3-42</inkml:trace>
  <inkml:trace contextRef="#ctx0" brushRef="#br0" timeOffset="415925.7896">15726 13363 27,'-37'-1'390,"20"-3"-341,1-3-31,4-1 31,0-3 19,5 4-31,0 2-15,4 1-1,0 4 0,1 0 0,1 0 1,0 5-6,1-1 1,0 2-7,0 0 3,0 0-5,0-2 8,5-1-2,4 1-8,3 0 3,4-1 2,2-1-2,3 2-4,1-2 3,4 0-4,0 1-1,5-1-1,0 1 3,3-3 0,3 0-2,3-5 3,1-3-5,4-3 5,0-1-4,3 2 6,-1 2-4,3 4-4,0 2 6,3 1-4,0 1 0,2-2 1,1 1-2,1-2 3,1-1-4,0 0-1,0 2 3,-3-1-2,-1 1 0,0-3 2,-2 0-2,0-2 1,-3 2 0,-2 0-3,-2 1 3,-3 2 0,-3 2 0,-2 0-4,-4 0 3,-1 2 4,-3 0-4,-1 0-1,0-2 2,-4 1-1,-1-1-1,-2 1 3,-1-1-2,-2 0-1,3 1 2,0 1-2,1-1 1,2 0 1,-2 0 0,-1 0-1,-2 3-2,-1 1-1,-1 1 5,-2-1-2,-2 0-1,0-1 0,-2-1 0,-2-2-1,-3-1 4,-3 0-1,-2-4-2,-1-2 3,-1-2-2,-4-4-4,1 1 4,-1-4-14,2 1-14,0 0-12,3 1-35,0 2-30,0 0-214</inkml:trace>
  <inkml:trace contextRef="#ctx0" brushRef="#br0" timeOffset="423498.2226">19256 11044 17,'7'-10'8,"-3"5"17,-3 1-4,0 1-15,3-3-5,-1 0-1,1 0 1,1-1 13,1 1 26,-1 1 14,1-2 2,-6 1-7,0-1 4,1 2-4,-1-2-4,0 2 2,0-1-4,0 1-11,-2-2-6,-1 1 1,2-1-1,0 2 2,1 0 3,-2 1-3,-1 2-2,1-1 1,2 0-8,-4 3-6,3 0-3,0 0 0,0 0-2,1 0 2,0 0-7,-2 5 4,0-1 1,0 3-1,0 1 0,2 2-1,-4 3 1,0 4 0,0 4-2,0 2 0,1 4 2,3 0-1,-2 3 2,2 1-3,0 3 3,0 4 0,0 2-1,0 6-6,0 5 7,0 3-4,-1 0 1,1-2-6,0 0 9,0-1-4,0 3-1,-3 3 2,2 0-2,-1-1 3,-2-1-4,1-3-6,-1-2 8,2-1-6,0 0-1,2 1 3,0 5 2,0 3-1,0-4 2,0 1-4,2-13 6,-1-5-10,0-7 10,-1 2-5,0 5 1,0 5 2,-2 5-6,-1-2 8,-2-4-5,0-6 3,3-3-3,0-4-2,2-2 4,0 0-2,0-1 0,0 3 0,0 0 0,2 4 0,-2-1 0,0 2 0,0 1 0,0-6 0,0-1 0,0-2 0,1 0 0,0 0 0,1 1 0,-1-5 0,1-2 0,0-5 0,2-6 0,-3-4 0,1-4 0,1 0 0,-2-3 0,0-3 0,-1 1 0,0 0 0,0 1 0,0 1 0,0 1 0,0 1 0,0 1 0,0 0 0,0 0 0,0 0 0,0 0 0,1-4 0,1 0 0,2 0 0,1-1 0,-1 2 0,4 1 0,2-1 0,1 0 0,3 0 0,3 1 0,1 0 0,4-3 0,5 1 0,2 0 0,5-3 0,2-1 0,2 2 0,2-1 0,2 3 0,2 0 0,1 0 0,4 2 0,4 0 0,3 1 0,2 0 0,1 1 0,-1 0 0,-1 0 0,1 1 0,1 0 0,2-1 0,-1 0 0,0-2 0,-1-4 0,-1 1 0,-1 1 0,-3-1 0,1 1 0,-3 0 0,1 0 0,-1 0 0,-2-2 0,-1-1 0,-4-4 0,-2 1 0,-2 0 0,-3 3 0,-3 0 0,-3 2 0,-3 0 0,-6 2 0,-5 0 0,-2 1 0,-6-2 0,0 2 0,-3 1 0,0 0 0,0 1 0,0 0 0,-1 0 0,0 0 0,-2 0 0,-3 0 0,-1 0 0,0 0 0,0 0 0,0 0 0,0 0 0,0-1 0,0-2 0,0-1 0,0 2 0,0 1 0,-1 0 0,-3-2 0,1-1 0,-1 1 0,1-1 0,-3-2 0,0 1 0,-1 1 0,0-2 0,-1 1 0,-1-1 0,0-1 0,0-2 0,0-1 0,-1-1 0,0 1 0,1 3 0,-1-1 0,0 1 0,-1 1 0,1-1 0,0 0 0,0-2 0,0-1 0,0-2 0,0-1 0,1-2 0,1-1 0,-3 0 0,-1-1 0,-1-2 0,-4 1 0,0-2 0,-4 2 0,-1 1 0,-3 2 0,0 0 0,-3 0 0,2-4 0,2-2 0,-1-1 0,5-3 0,0 1 0,1 0 0,4 0 0,-2-2 0,-2-1 0,-3-2 0,-1-1 0,-1 4 0,2 2 0,5 0 0,-1 3 0,2 0 0,0-3 0,1 0 0,0 0 0,2 0 0,-1 2 0,0-2 0,-3 0 0,-1-5 0,-1 4 0,1 4 0,-1-1 0,1 2 0,0 2 0,4-4 0,0 1 0,3 2 0,-2-5 0,-3 0 0,-1-2 0,0 3 0,-3-1 0,2-2 0,-2 8 0,-3-3 0,2 3 0,0-2 0,1 2 0,5 1 0,1 0 0,1 1 0,1-1 0,-2 1 0,0-2 0,-4 3 0,0 0 0,1 2 0,-3-2 0,0 0 0,3 0 0,-4-5 0,2 3 0,3-2 0,1 0 0,3-1 0,2 0 0,-3 2 0,-1 3 0,0-1 0,-2 1 0,3 2 0,-1 1 0,0 1 0,3 0 0,-2 1 0,5 1 0,-2-1 0,1-1 0,0-2 0,0 2 0,2 0 0,-2 1 0,4 0 0,-1 1 0,0-1 0,3 1 0,-1 1 0,1 0 0,-2 0 0,0-1 0,-1 1 0,-1 0 0,0-2 0,-1 2 0,0-3 0,-3-4 0,-2 1 0,0 0 0,-1-2 0,1 2 0,2-1 0,-1 5 0,3-1 0,-2 2 0,2 6-23,1 3-24,0 6-21,2 8-17,-1 3-15,1-3-227</inkml:trace>
  <inkml:trace contextRef="#ctx0" brushRef="#br0" timeOffset="428683.5193">14464 12407 459,'-20'-24'71,"14"18"-33,2-2 15,4 3 3,0-1-18,0 1-12,2 0-2,1 1-2,2 2 2,1 2-2,1 0-4,-2 0-5,6 1-3,0 1-1,7-1-5,3 5 3,1-2-4,5 2 3,1-1-1,5-5 1,7 2 1,3-2-3,6 0 4,9 0-1,12-1-2,12-5 1,9-4-2,3-1 1,1 4 2,-3 3-5,-1 1 3,3 3-7,0 0 3,-2 0 1,-2 0-2,-8 1 2,-6 0-3,-5-1 3,-10-1-4,-6-6 3,-5 3-1,-5 2 2,0-2-4,-6 1 4,-3-2 0,-6 1-6,-5-2 7,-8 3-5,-5-3 5,-9-4-2,-3 1 2,-12-6-5,-7 0 4,-10-2-2,-7 1 0,-6 2-1,-5 0 3,2 5 2,6 4 6,6-2-7,12 7-1,12 0 2,9 0-6,9 10 3,20 1 2,14 8-4,6 5 2,0 0 0,-4 6-1,-13 6 0,-9-2 0,-15 2 2,-8-6-3,-5-8-5,-5-2-11,-5-4-29,-3 2-27,-1 0-74,-1 2-265</inkml:trace>
  <inkml:trace contextRef="#ctx0" brushRef="#br0" timeOffset="429704.5776">12514 12005 469,'-38'-44'62,"16"22"-20,-2-1 27,-2 10-9,2 7-9,-3 7-24,0 13-18,1 14 1,4 8 10,5 4-7,10 2 0,7-3-9,13-11 3,9-7-1,6-10-1,6-10-2,1-7 3,-2-8-5,-2-9 3,-5-1-2,-5-5-1,-6 0 0,-2 1 0,-5 4-3,-3 10 13,-2 3-11,-3 11-1,0 5 1,0 9 2,0 11-2,0 0-3,13 7-3,5-3 7,4-6-4,1-5-1,3-4-13,-2-5-9,-4-7-9,-4-2-16,-4-4-12,-6-5-23,-6-1-72</inkml:trace>
  <inkml:trace contextRef="#ctx0" brushRef="#br0" timeOffset="429943.5914">12648 11714 429,'-11'-16'169,"4"14"-110,7 4 5,0 16 17,3 11-25,5 12-18,8 6-17,3-1-9,6-2-5,5-8-7,3-6 3,-1-11-8,1-2 1,-1-9-20,-7-2-10,-8-4-20,-8-2-25,-9-5-12,-2-4-128</inkml:trace>
  <inkml:trace contextRef="#ctx0" brushRef="#br0" timeOffset="430138.6022">12817 11614 713,'20'24'64,"-7"5"-8,2 11-4,4 11-4,5 1-16,8-1-20,7-4-8,5-6-4,1-8-3,-2-3-20,-7-7-8,-5-4-35,-8-3-45,-9-11-45</inkml:trace>
  <inkml:trace contextRef="#ctx0" brushRef="#br0" timeOffset="430938.648">12030 12401 581,'0'-35'82,"2"26"-39,2 10 15,3 18 1,-2 2-19,1 7-12,1 3-7,5 7-4,5 4-4,5 6-4,4-4-6,1-5 0,-1-4-3,-1-5 4,-3-6-16,-1-4-15,-2-2-14,-2-3-17,-2 0-25,0 0-22,-2-4-167</inkml:trace>
  <inkml:trace contextRef="#ctx0" brushRef="#br0" timeOffset="431409.6749">12414 12619 414,'-10'-36'59,"-4"25"-26,-2 3 43,-3 6 4,1 2-16,2 7-28,2 5 1,2 3 0,3 6-15,3 4-7,4 1-1,2 1 1,0-2-1,7-2-5,5-5 1,5-3 3,6-3 0,2-6-6,4-6-4,3-3-2,0-9-1,0-4 2,-2-1-1,-3-1-5,-4-5 1,-4 0-1,-8-4 4,-3 1-1,-8-1 1,-3 7-1,-9 1 0,-3 6 4,-2 3-1,-2 6-3,4 4-1,0 2 6,4 8 0,3 7 0,5 3 2,3 4-3,2 4 3,9-2-8,6 3 2,7-6-1,7-1-5,4-7-10,3-4-14,3-8-21,-3-4-34,-2-10-21,-5-4-63,-7-3-345</inkml:trace>
  <inkml:trace contextRef="#ctx0" brushRef="#br0" timeOffset="431778.6964">12830 12513 486,'-16'-11'120,"6"12"-56,6 10 14,1 4-1,3 3-37,7 3-14,8-2-21,7-4 2,6-6-4,3-6 0,0-3 1,-4-8-4,-5-5 0,-6-2 2,-5-1-1,-7 1-3,-3 4-3,-1 3 8,0 4-6,2 4 4,1 3-1,3 9 2,4 9 2,4 6 2,4 4 0,1 4 2,2 6 0,-1 3-4,-5-1-1,-5 1 1,-9-5 0,-4-4-4,-11-9-4,-6-5-8,-4-7-7,0-4-8,2-6-12,1-4-13,3-4-19,4-7 0,6-5-53,6-6-406</inkml:trace>
  <inkml:trace contextRef="#ctx0" brushRef="#br0" timeOffset="432119.7159">13377 12423 590,'14'-71'77,"-17"49"-41,-12 11 7,-6 11 23,-5 5-22,-5 16-16,0 11-2,5 1 5,6-6-10,10-1-10,7-5-6,6 3-3,13 3 2,8-2-3,15-4 0,7-7-2,7-2-1,-1-1-1,-4 1 1,-11 2 4,-14 5-1,-15 2 3,-10 1-8,-18 0-3,-9-3-8,-2-1-34,-2-2-42,5-4-49,3-4-514</inkml:trace>
  <inkml:trace contextRef="#ctx0" brushRef="#br0" timeOffset="433284.7825">12747 13254 534,'26'-29'106,"-15"11"-38,0 3 0,-2 2-37,-3 8-13,-1 5-3,-5 8-11,-5 13-2,-5 7 5,-8 8-7,0 3 5,-7 2 2,1-2 4,-1-3-2,4-3 2,3-8 3,4-7 0,6-3-4,5-7 4,3-2 4,10-3-6,6-3-2,8 0 1,7-3-7,2-3 0,3 1-2,-2 4-4,-4 1 2,-2 0-6,-6 4-13,-4-1-8,-3 1-20,-1-1-31,-1 0-30,1-2-67</inkml:trace>
  <inkml:trace contextRef="#ctx0" brushRef="#br0" timeOffset="433530.7966">13358 13221 699,'33'-26'57,"-21"20"-33,-4 6 24,-1 9 5,-1 15-25,-1 10-11,-2 10-5,-1 6-4,3 4-6,1-3-2,0-6-5,1-7-9,-3-11-24,-1-10-42,-3-8-57,0-9-117</inkml:trace>
  <inkml:trace contextRef="#ctx0" brushRef="#br0" timeOffset="433718.807">13294 13328 611,'-25'-29'110,"20"24"-52,5 5 27,8 1 4,11 10-23,13 4-62,6 3-4,10 4 0,3 2 0,4-2 0,1-1 0,-5-4-5,-7-1-39,-7-4-27,-9-2-47,-8-2-19</inkml:trace>
  <inkml:trace contextRef="#ctx0" brushRef="#br0" timeOffset="435262.8956">21204 10767 152,'21'-57'343,"-12"34"-295,-3 5-14,-2 5 10,-4 3 6,-2 4-15,-5 6-3,-1 1 3,-5 10-3,1 8-4,-7 6-13,-1 10 4,-4 6-3,-8 9-3,-4 8-12,-5 8 8,-11 9-9,-5 3 3,-4 2-3,-3-2 3,0 0-2,0-3 8,-2-5-3,-1-5-1,1-6-4,0-6 3,10-7-7,5-10 10,10-4-7,9-9 7,6-4-1,9-4 2,4-3 1,5-4 0,4-4 6,3-1-10,0-3 7,1-1-8,0-3 2,0 0-6,2-4 0,-1 4 0,-1-2 0,0 2 0,-1 3 0,1-1 0,-2 2 0,1 0 0,0-1 0,-1-1 0,-1 0 0,1-1 0,-1 2 0,0 1 0,2-5 0,-2 1 0,1-1 0,1 0 0,-2-1 0,0-2 0,-2-1 0,1-1 0,-1 1 0,2 3 0,-3 3 0,2 0 0,1 3 0,-1-1 0,2 0 0,2 0 0,0 0 0,-1 1 0,1-2 0,2-2 0,5-3 0,4-4 0,-1-2 0,2 2 0,-2 0 0,-2 2 0,-3 3 0,-5 3 0,0 3 0,0 5 0,-7 9 0,2 5 0,2 6 0,3 4 0,0 2 0,2 0 0,7-4 0,1-3 0,2-4 0,4-4 0,-1-7 0,0-5 0,-1-4 0,0-1 0,0-6 0,0 0 0,3-2 0,1 0 0,-2 2 0,5 3 0,-3 2 0,3 0-49,1 2-59,-2 0-71,-2 0-421</inkml:trace>
  <inkml:trace contextRef="#ctx0" brushRef="#br0" timeOffset="437113.0015">21763 10707 269,'1'-19'102,"-1"4"4,0-7-18,0-2-26,0 1-15,-1-2-8,-5 5 1,-4 2-8,-4 5 1,-5 10 5,-3 4-10,-3 16-12,-1 14-6,2 13-4,1 9-3,9 0 3,7-4-6,10-9 5,12-12-5,6-12 1,7-11 3,0-10-4,2-14 4,-1-9-1,-1-4-1,-3-7 0,-8 5 0,-4 2 0,-7 6-3,-6 5 6,0 11-2,0 5 0,0 5-3,0 5 0,4 8-3,3 7 4,5 2 0,2-1-2,2-2 0,6-5-1,3-4-15,-3-3-11,1-4 2,-3-3-26,-5-2-8,-2-7-16,-5-2-11,-5-4-30,-3-5-117</inkml:trace>
  <inkml:trace contextRef="#ctx0" brushRef="#br0" timeOffset="437352.0151">21982 10392 307,'-1'-42'156,"1"26"-69,0 4 1,0 3 0,6 6-25,-2 3-32,1 11 10,5 9-6,1 8-10,3 11-4,2 3-5,-1 2-7,6-3-5,1-4-1,4-6-5,0-7-8,0-6-15,2-9-10,-7-5-19,-5-5-13,-3-10-12,-10-6-42,-3-5-188</inkml:trace>
  <inkml:trace contextRef="#ctx0" brushRef="#br0" timeOffset="437532.0254">22212 10273 536,'-1'-14'126,"1"14"-64,3 7 19,7 15-21,1 9-14,4 9-19,6 5-13,5-1-5,7-1-11,-1-5 0,-2-5-20,-4-6-20,-9-4-26,-3-9-48,-4-7-80</inkml:trace>
  <inkml:trace contextRef="#ctx0" brushRef="#br0" timeOffset="438105.0579">21831 11092 587,'-13'-37'73,"11"22"24,4 4-17,5 8-28,8 5-20,6 18-3,1 11-3,4 10-14,-4 10-2,-1 4-1,1-3-4,0-2-4,3-6-1,-2-6-7,-5-8-11,0-3-15,-3-12-23,1-5-26,-3-7-21,1-4-32,-7-11-433</inkml:trace>
  <inkml:trace contextRef="#ctx0" brushRef="#br0" timeOffset="438590.0859">22226 11207 503,'-32'5'77,"9"9"-42,-1 6 30,-3 3 0,5 3-24,5-3-12,9 0-6,5-2-3,3-3-3,7 0-1,6-3-10,7-4 2,1-2-3,4-5-4,3-4 4,5-1-5,0-7 3,4 1-1,-4-5-3,-1 0 3,-4-2-3,-9-2 0,-2-2 2,-2-3-1,-2 2 0,-1-5 1,-1 1-3,-3 0 4,-3-1 1,-5 2-2,0 2 4,-2 3-3,-7 6 4,-1 3 7,-3 7-3,0 2-4,-1 11 2,1 6-3,4 7 4,2 3-2,7 7-4,0 0 8,5 2-9,6-3-2,3-6 3,8-6-5,4-7-1,5-7-17,4-8-4,1-4-13,0-11-26,-4-4-22,-9-4-9,-4 0-36,-10-3-173</inkml:trace>
  <inkml:trace contextRef="#ctx0" brushRef="#br0" timeOffset="438982.1081">22670 11125 486,'-13'-14'135,"10"14"-57,3 10-6,5 9-16,6 0-12,11 1-20,7-5-11,14-4-8,4-7 0,2-4-2,-6-5-2,-11-8 1,-10-5-2,-8-2 1,-7-2-1,-7-1 2,-3 3 0,-6 4-1,2 6 2,5 7-2,1 5-2,1 12 2,10 9 1,7 9 2,9 4 0,7 6 0,9 5 3,4 3 2,-2 5-6,-2-6-1,-18-9-1,-10-6 0,-7-2 3,-7 9-5,-6 8 2,-17 0 0,-5-9-2,-9-17-9,-3-14-4,6-9-8,1-10-8,3-3-11,13-3-28,1 3-5,6-4-32,8 1-147</inkml:trace>
  <inkml:trace contextRef="#ctx0" brushRef="#br0" timeOffset="439445.1346">23427 11004 614,'16'-31'53,"-16"13"-39,0 4 19,-12 1 27,-5 5-19,1 6-18,-5 3-3,3 12 5,0 5-6,3 6-11,7 2-8,7 1 4,4-1-4,17 1 1,10-5-3,11 0-8,8-1 3,1 0 2,-3-2 5,-5 2 1,-11-4 7,-16 0 8,-12-3 8,-12-3-7,-16-1-10,-8-4-2,-6-2-7,2-3-23,5-1-34,5 2-53,6 3-47</inkml:trace>
  <inkml:trace contextRef="#ctx0" brushRef="#br0" timeOffset="440339.1857">22585 12145 117,'-21'-13'422,"6"5"-342,8 4 0,3 0 10,4 3-26,2 1-33,11 8 9,9 3-11,9 5-16,5-3-5,9 1 0,3-1-2,7-3-4,0-1 1,-5-5 0,-7-2-3,-12-2 1,-10 0-3,-7 0 3,-9 0-3,-8 7 4,-7 7-2,-10 11 5,-8 9-6,1 0 6,2 1-1,3-8-2,4-1-1,0 2 0,-2 3-1,2 1-2,6-7-8,2-7-13,5-1-14,1-7-17,2-2-21,2-2-27,0-4-68</inkml:trace>
  <inkml:trace contextRef="#ctx0" brushRef="#br0" timeOffset="440730.208">23628 12115 615,'8'-24'75,"-8"17"-26,-4 4 24,-3 6-13,-1 12-14,-3 10-13,-2 13-9,1 6-9,0 4-5,2 1-10,4-4 1,5-2-1,1-6-13,0-6-13,1-7-26,-1-7-31,0-5-39,-6-8-133</inkml:trace>
  <inkml:trace contextRef="#ctx0" brushRef="#br0" timeOffset="440947.2208">23356 12172 726,'-16'0'104,"14"2"-57,2-1 16,11 3-7,8 2-29,5 7-27,9 4 0,8 4 0,4 5 0,6-1 0,3 2-10,-4-6-22,-5-1-6,-7-1-18,-9-4-48,-8-2-59</inkml:trace>
  <inkml:trace contextRef="#ctx0" brushRef="#br0" timeOffset="452700.893">1222 11327 38,'-21'-22'169,"6"10"-98,-4-2-4,-3 3 15,-3 2-16,-2 5-14,1 4-12,2 4-8,2 11-1,4 9-5,6 6 2,1 9-6,7 6-6,4 2-9,9 2-3,9-2-2,9-1-3,6-4-13,4-4-23,3-5-9,3-7-30,-2-6-113</inkml:trace>
  <inkml:trace contextRef="#ctx0" brushRef="#br0" timeOffset="453173.9201">1709 11484 237,'19'-23'146,"-17"12"-103,-3 3 12,-9 2 9,-7 5-11,-5 1-24,-2 4-6,-4 6-6,-1 4 3,3 2-6,3 2-7,8-2-2,9 0-4,7-3 3,17-1 1,13-1-2,12-1-3,11-1 0,3 2 2,-2 3-4,-8 2 9,-11-2-9,-12 1 7,-11 0-2,-8 1-2,-5-3-10,-6 1-16,-7-2-1,-3-2-20,-4-4-31,-1-3-81,0-3-240</inkml:trace>
  <inkml:trace contextRef="#ctx0" brushRef="#br0" timeOffset="453526.9403">1889 11286 207,'12'-17'331,"-6"14"-308,0 3-4,1 3 40,2 10-1,4 8-16,1 6-14,1 6-14,2 3-1,1 0 0,-1-1-2,-2-4-4,0-4-3,-3-4-2,-1-4 0,-5-5 3,-2-4-6,-3-4 4,-1-6 2,0-5 1,0-6 1,0-2-11,4-2-2,4 6-7,1 5-3,6 4 4,6 12 1,1 3-17,7 1-28,2 2 0,2-6-31,-1-6-99</inkml:trace>
  <inkml:trace contextRef="#ctx0" brushRef="#br0" timeOffset="453799.9559">2458 11475 468,'-12'16'85,"5"-4"-39,5 6 9,2 3-2,11 3-19,6-5-14,7-3-8,7-5-4,-2-7-9,0-4 9,-7-4-7,-7-7 4,-8-4-6,-9 2 0,-15-1-8,-7 0-3,-10 3-4,-2 1 0,0 1-11,5 2 3,5 4-4,8 2-22,9 1-43,5 0-79</inkml:trace>
  <inkml:trace contextRef="#ctx0" brushRef="#br0" timeOffset="454061.9709">2706 11511 438,'10'18'73,"-3"-10"-16,5 1 2,3 1-3,0 1-15,4-2-19,3-3-8,-1-3-1,2-3-4,-3-5-3,-1 0-2,-1-7-3,-2 2-8,-3 2-18,-1-1-27,-4 4-10,-1-1-51,-3-4-285</inkml:trace>
  <inkml:trace contextRef="#ctx0" brushRef="#br0" timeOffset="454272.983">2984 11270 444,'-14'-6'145,"6"5"-73,3 4-40,3 13 7,0 7 6,2 11-20,7 3-16,6 2-8,7-4 6,2-3-8,0-5-1,5-2-8,-5-3-20,1-5-15,-2-5-13,-5-4-47,-3-5-164</inkml:trace>
  <inkml:trace contextRef="#ctx0" brushRef="#br0" timeOffset="454675.0056">3284 11370 596,'0'7'26,"-2"3"0,2 9 37,0 6-4,3 4-37,5 0-3,5 1-15,5-6 0,4-4-3,3-10 5,0-3-4,2-7 6,-2-8-4,-7-7 0,-3-9-3,-11 3-6,-4-5-2,-3-2 6,-6-8 1,-4-6-2,-3 1 4,-1 3-4,2 6 3,2 13 13,5 8 1,4 5 7,4 6-3,1 10-17,10 9 4,7 9-2,6 5-6,2 3 6,6-5-10,-4 0-9,0-6-12,-4-2-15,-1 0-31,-4-3-19,-3 0-103</inkml:trace>
  <inkml:trace contextRef="#ctx0" brushRef="#br0" timeOffset="455772.0684">4115 11246 87,'0'-29'255,"2"13"-165,-1 1-9,2 7 0,1 6-20,1 4-29,4 15 7,5 14-3,3 14-5,2 9-10,2 3-1,3-6-4,-1-9-2,-2-5-2,-5-9 0,-3-3 0,-3-9-2,-4-6-4,-2-6 2,-3-4-1,-1-4 5,0-8-6,-1-9-1,-2-7-4,3-1-1,0 2 2,5 1-6,3 6 4,1 13-3,3 6 0,2 5-1,5 12 1,1 4 0,5 4-9,2 4-17,2-1-7,1-5-18,0-3-26,-2-4-5,-6-8-112</inkml:trace>
  <inkml:trace contextRef="#ctx0" brushRef="#br0" timeOffset="456076.0861">4721 11422 363,'0'9'210,"-3"2"-176,1 3 1,2 5 25,0 4-10,11-1-22,6-2-16,7-6-8,7-7 3,-1-3-6,-1-6 0,-3-8-1,-7-4 1,-8-2-11,-9-2 2,-7 1-11,-12 3-4,-9 1 0,-4 2 3,-2 4 1,1 1-2,6 6-8,5-1 3,7 1-17,10 0-55,3 0-163</inkml:trace>
  <inkml:trace contextRef="#ctx0" brushRef="#br0" timeOffset="456359.102">4982 11204 589,'10'-16'61,"-7"16"-38,2 6 20,-3 15 17,2 10-20,-3 8-14,7 6-6,4-1-5,4 0-9,5-4-6,2-5-2,0-4-13,4-6-13,-1-3-23,-3-5-22,1-7-21,-6-7-143</inkml:trace>
  <inkml:trace contextRef="#ctx0" brushRef="#br0" timeOffset="456757.125">5351 11364 427,'0'18'68,"-5"-2"-34,1 5 7,1 6 18,2 2-5,1 3-21,10-3-13,7 0-11,5-8-3,4-7-5,0-11 1,-1-8 3,2-12 1,-8-6-9,-2-7 5,-9-4-3,-8 0 2,-4-2 2,-11 2-3,-3-2 2,-6 3-4,1 6 2,2 6-2,5 10 5,4 6 10,6 5 9,6 17-9,10 9 9,8 5-16,9 6-3,7-2 1,2-3-10,-1-3-16,0-4-15,-5-1-23,-3-4-21,-5-2-98</inkml:trace>
  <inkml:trace contextRef="#ctx0" brushRef="#br0" timeOffset="465996.6535">6475 11456 287,'-2'-10'54,"-4"1"29,-3-4-1,-5 1-21,-1 1-23,-4 6-13,-2 4-7,-2 3 8,0 10-1,3 3-8,6 7 2,6 5-6,8 0-2,5 2-7,10-4-2,5-3 5,3-8-8,-2-6 4,0-5 2,-2-3-5,-1-10 5,-5-5-3,-1-4-1,-5-1 2,-1 3-1,-1 1 0,-3 4-2,2 6-1,-3 6 0,3 8-1,3 7 1,5 4-2,3 1 3,1-1-15,5-4-12,4-4-15,0-8-15,1-3-49,-3-5-84</inkml:trace>
  <inkml:trace contextRef="#ctx0" brushRef="#br0" timeOffset="466227.6664">6727 11301 510,'0'-1'57,"0"6"-15,2 7 16,6 9 1,4 5-20,6 5-17,3-2-10,6 2-7,0-5-3,2-4-2,0-3-9,-4-5-17,-5-2-27,-8-3-10,-6-2-74,-8-5-372</inkml:trace>
  <inkml:trace contextRef="#ctx0" brushRef="#br0" timeOffset="466394.676">6720 11482 35,'-6'0'577,"8"-3"-529,12-2 4,8-4 3,7 1-25,5 0-24,3 5-11,3 2-13,-2 1-41,-2 0-21,-6 3-136</inkml:trace>
  <inkml:trace contextRef="#ctx0" brushRef="#br0" timeOffset="467564.7432">2069 12198 26,'-3'8'287,"2"-4"-244,0-1 23,1 1 7,1 0-12,6 4-20,7-1-14,2 1-7,2-4 3,0-4 5,0-12-12,-4-11-4,-4-6-6,-8 1-4,-2 1 2,-8 8-1,-4 2 0,-6 3-2,-6 7-3,6 7 0,2 0-2,4 6 2,7 2 4,-4-1-5,1 4 2,2 5 6,1 6 0,5 8 7,1 5 4,7 3-4,4-1 0,2-2-9,4-8 1,7-3 1,2-6-6,5-4-14,3-4-14,-2-6-13,0-4-14,-4 0-43,-5-7-135</inkml:trace>
  <inkml:trace contextRef="#ctx0" brushRef="#br0" timeOffset="467868.7606">2391 12177 419,'32'12'46,"-13"2"17,1 2 4,-1 0-15,0-2-13,0-2-8,1 0-6,3 2-8,-1 1-4,-5-5 0,-2-3-4,-3-4 0,-3-3-3,-3 0 4,-1-6-4,-2-3-4,-2-3 0,-1-6-3,0-8-7,-2-1-20,-2 2-5,4 3-13,0 10-4,6 9-32,6 3-54,1 0-213</inkml:trace>
  <inkml:trace contextRef="#ctx0" brushRef="#br0" timeOffset="468194.7792">2785 12188 137,'18'10'259,"-11"-8"-171,0-2-5,3-1-19,5-4-20,0-3-22,3-2-5,0-2-5,1 4 2,-4-7-3,-4 3-6,-3 0 1,-5 0-3,-3 1 2,-1 3-2,-10 0 4,-4 0-5,-2 2-2,-1 0-1,3 6 0,0 4 1,0 12-1,4 6 2,3 4-1,2 4 0,6 4 7,3-1-2,5-6-4,2-6-1,2-7 3,5 0-9,7 3-17,5-4-10,4-4-20,2-3-29,0-6-113</inkml:trace>
  <inkml:trace contextRef="#ctx0" brushRef="#br0" timeOffset="468745.8106">3213 12270 419,'4'19'134,"-4"-14"-97,-1-3 20,-3-2-11,-1-9-23,1-9-13,4-15-12,0-5 4,2 0 0,2 3-2,-3 8-10,2 3-13,1 7-5,3 5-1,4 9-8,0 5-23,5 7-35,2 2-19,1 1 50,-2-2 46,-1 0 19,0-1 63,-2-1 50,-2 0-27,2 0-16,4-4-12,3-1-10,-3-3-18,2-4-7,-4-5-11,1-8-2,-3-1-3,-2-7-3,-4 4-3,-3 5 1,0 6-6,-2 5 6,2 5-5,1 6-2,3 9 4,4 11 0,3 7 0,8 5 2,6 6-4,2 2-4,0-7 4,-6-7 1,-6-8 1,-1-4 2,-2 5-1,-2 3-2,-2 2 10,-11-4-5,-6-2-10,-13-5-13,-8-4-7,-7-2-11,-2-5-18,-3-2-47,1-1-191</inkml:trace>
  <inkml:trace contextRef="#ctx0" brushRef="#br0" timeOffset="469563.8572">4355 12110 393,'6'23'33,"8"-6"33,4 4 6,2 4-20,-1 0-17,-2-4-2,-6-5-10,-3-6 0,-2-7-2,-1 0-5,-2-2 3,0-2-10,-3-11-3,-7-7-3,-4-7-5,1-5 6,2 3-4,2-1 0,6 4-4,3 1 3,7 6-8,5 7 9,1 9-2,0 7 0,4 11 2,2 10 0,4 2 0,1 5-5,0-4-26,1 0-21,-3-7-16,-4-8-59</inkml:trace>
  <inkml:trace contextRef="#ctx0" brushRef="#br0" timeOffset="469839.8733">4822 12096 506,'-2'6'66,"-1"4"-24,3 10 11,6-2 6,5 1-22,4 1-18,6-6-11,3 0-1,5-11-4,-3-3 0,-5-5-1,-6-4-2,-8-2 3,-7 0-6,-4-1-7,-9 2-5,-3 0-13,-7 4-12,0 2 2,-2 3-23,5 1-51,5 1-67</inkml:trace>
  <inkml:trace contextRef="#ctx0" brushRef="#br0" timeOffset="470542.9135">5220 12060 445,'-5'-2'36,"-3"5"7,2 8 17,-2 6-5,3 5-9,5 1-16,4 2-15,10-3-6,3-3-3,3-6-4,0-6 4,1-7-5,-3-6 1,1-6 1,-6-6-9,-9-2-8,-4-4 4,-4-3 7,-9 0-3,-4-2 1,-3 0 0,-5 1-5,2 1 3,1 6 5,6 3 0,4 7 2,6 3 9,6 8-8,0 8 6,9 5 9,6 6-7,8 5 4,2 3-2,2 7 3,3 3 2,2-1-9,2-5 3,2-5-8,1-7 0,-1-1-1,-2-5 2,-3-4 1,-1-4-6,-3-7 2,-6-10-2,-3-5-3,-6-9 9,-4 2-6,-5-2 1,-3 2-5,-4 0 2,-7 6 0,-4 7-1,-2 4 5,-1 8-2,2 7 0,2 7 6,4 9 1,5 1 8,4 4-10,4-6 6,12-4-8,10-7 6,7-8-7,6-4 0,-1-5-7,0-5-12,-3 0-21,-4 7-21,-3 2-30,-8 1-301</inkml:trace>
  <inkml:trace contextRef="#ctx0" brushRef="#br0" timeOffset="472245.0106">6488 12102 53,'-6'-6'21,"2"3"-17,0-2 41,0 4 32,-1-4-3,-1 2-7,-1 2-4,-1 0-1,-1 1 0,1 1-19,-3 7 0,2 9-10,3 7-2,5 6-5,2 0-6,8 1-5,6-10-2,3-6-6,5-10 5,1-10 4,2-13-11,-5-7-3,-2-4-1,-8-3 2,-6 2 2,-5 1-7,-6 5 1,-10 8-3,-4 3-5,-3 7-11,4 5-1,3 5-9,5 4-8,9 7-32,2 5-45,9 3-113</inkml:trace>
  <inkml:trace contextRef="#ctx0" brushRef="#br0" timeOffset="472470.0238">6795 12218 377,'8'-30'88,"-12"8"-46,-11 2 15,-4-5 6,-4 0-21,-1-7-7,2 0-15,5-1-6,9 0 0,2 9-7,6 4-5,3 8 4,8 7-4,6 5-7,3 4-17,3 4-19,5 5-13,2-3-38,1-2-116</inkml:trace>
  <inkml:trace contextRef="#ctx0" brushRef="#br0" timeOffset="472657.0345">6670 12041 466,'-21'14'147,"19"-15"-118,8-5 17,11-4 8,3 1-23,7 0-26,5 2-7,3 1-10,-1 3-25,0 2-22,-6 1-73</inkml:trace>
  <inkml:trace contextRef="#ctx0" brushRef="#br0" timeOffset="473783.0986">2656 12798 120,'-15'-23'336,"8"10"-271,-4 1-9,4 6-2,4 5-34,3 7 15,3 11-1,10 11-6,4 7-11,8 9-3,3 3-4,2 2-7,4 0-1,-2-5-1,-2-3-9,-2-10-16,-3-4-22,-3-8-23,-5-4-66,-5-4-265</inkml:trace>
  <inkml:trace contextRef="#ctx0" brushRef="#br0" timeOffset="474419.1352">2722 13084 314,'-7'0'247,"6"-4"-207,0-3-6,1 1 11,0-1-18,3 1-17,5-2-5,5-2-1,1-3-3,5-4-7,-2-6-7,2-2-12,-2-2 3,-2 4 6,-2-1 0,-4 3 3,0 1 2,-6 0 4,0 2 5,-1 6 1,0 3 0,1 9 11,6 6 1,2 10 5,6 9-1,3 6-1,5 6 0,2 0 2,-1 0 1,-1 0-4,-4-5-3,-2-5 0,-3-4-3,-4-7-5,0-3 1,-3-5-2,-1-3 0,-1-2-3,-2-3 2,-1-4 0,-1-9-2,-1-2-1,1-5 0,0 1-2,2 2-2,4 6 7,6 6 2,4 5 0,4 3 1,4 3 1,4 1-1,3-4-3,2-3 6,-2-6 1,-3-8 2,-5-5-3,-7-3-1,-7-6-1,-6 5-2,-6-1-3,-6 8 3,-6 6-2,-4 7-5,0 4 4,0 10 1,3 5 0,4 8-5,6 5 5,7 1-2,11-2 1,8-2-18,7-11-43,4-4-11,3-10-124</inkml:trace>
  <inkml:trace contextRef="#ctx0" brushRef="#br0" timeOffset="475095.1736">4379 12888 539,'-22'-35'25,"7"17"-1,-4 0 23,2 4-1,-2 4-13,2 5-16,2 5-8,3 7-7,5 8-5,7 6 8,3 3-7,13 5 4,7-2-2,6 0 1,9-1-6,3-1-3,2-1 2,-2-2 0,-8 0 2,-7-2 2,-9-1 6,-6 1-1,-10-4 0,-1-1 2,-8-3-3,-3-3-2,-1-3-5,-4-2-12,0-1-6,0-1-15,1 2-47,1 0-121</inkml:trace>
  <inkml:trace contextRef="#ctx0" brushRef="#br0" timeOffset="475466.1951">4745 12973 309,'37'-3'234,"-23"-2"-229,-3 3 24,-1 0-5,1 1-4,0-1-6,2-4-11,-1-1 1,-2-2 1,-3 0-3,-4 1-1,-3 0-2,-5 5-1,-6 0 3,-4 3-1,-4 6 0,0 5 0,-2 2 7,5 5 2,2 2 3,5 6-2,4 0-3,5 3-4,1-3-3,8-2-1,6-3-18,4-3-25,8-3-45,3-3-163</inkml:trace>
  <inkml:trace contextRef="#ctx0" brushRef="#br0" timeOffset="475903.2201">5198 12891 530,'-11'0'39,"1"0"19,-2 7-6,-1 6 1,0 9-14,-1 6-13,4 5-10,2 1 0,5 0-9,3-3-4,10-5 0,4-7-2,1-7 5,1-11-8,2-5 2,-2-10-4,-2-3 0,-4-6 1,-4-1-2,-4-2 5,-2-1-4,-5 3 3,-5 3 0,-1 8 2,-1 5-1,2 8 2,1 2-1,6 8 1,3 8-4,1 3 3,10 3-6,6 1-22,5-2-24,6-2-33,5-3-67</inkml:trace>
  <inkml:trace contextRef="#ctx0" brushRef="#br0" timeOffset="476090.2308">5449 13124 571,'-1'-28'51,"-5"5"11,2-5-8,1-5-20,0 0-24,3 2-8,0 6-13,6 10-16,4 4-20,3 8-38,5 3-151</inkml:trace>
  <inkml:trace contextRef="#ctx0" brushRef="#br0" timeOffset="476328.2444">5771 12843 198,'-32'3'357,"14"-1"-331,0 0 27,4 2 0,5 6-2,3 6-16,3 7-9,3 7-5,4 4-10,6 4-5,5-3-6,2-5-2,5-8-14,4-8-11,1-10-36,-1-4-31,-1-5-124</inkml:trace>
  <inkml:trace contextRef="#ctx0" brushRef="#br0" timeOffset="476588.2593">5813 12788 71,'-9'-1'466,"9"17"-430,0 11 5,2 7 18,5 6 7,3 2-19,3-2-21,2-4-13,4-3-1,0-9-4,3-8-3,-2-7-2,-2-8 0,-4-2-1,-3-8-5,-1-3-1,-1 0-5,-1 2-5,-1 3-2,2 6-9,3 2-12,3 11-26,2 2-57</inkml:trace>
  <inkml:trace contextRef="#ctx0" brushRef="#br0" timeOffset="477169.2925">6565 12742 508,'-14'-38'64,"7"27"-11,2 4 6,4 7-8,1 5-6,2 10-14,5 12-4,6 9-14,4 8-5,2 4-3,5 0-3,1-2-3,-2-7-11,2-4-8,-7-6-20,-2-8-34,-6-6-14,-8-5-94</inkml:trace>
  <inkml:trace contextRef="#ctx0" brushRef="#br0" timeOffset="477364.3036">6537 13006 486,'-2'-9'152,"7"-2"-80,7-5 5,4-1-22,6-1-31,3 5-14,2 3-9,-1 6 1,2 4-10,0 0-19,0 0-18,-2 2-45,-2 2-29,-5 3-164</inkml:trace>
  <inkml:trace contextRef="#ctx0" brushRef="#br0" timeOffset="477688.3219">7010 13084 218,'1'20'282,"-1"-20"-225,0-3 16,-1-10-10,-1-5-14,-2-3-14,1-7-9,1-1 2,-2-5-8,2-1-11,-1 2-1,1 4-5,2 6-5,0 8-11,5 6-5,5 9-19,5 1-25,5 11-8,5 2-36,1 3-167</inkml:trace>
  <inkml:trace contextRef="#ctx0" brushRef="#br0" timeOffset="478100.3456">7246 12956 483,'13'8'69,"-4"-4"-41,3-3 12,1 1-4,3-1-5,2-1-17,2-1-1,1-5-3,0 1 0,-1-4-2,-2-2-4,-3 0 1,-4-3-3,-4 1 2,-4 0-2,-3 1-1,-6 3-2,-7 5 4,-4 4-5,-2 0 1,-2 6 4,2 2-3,4 3 0,5 1 6,3 2 4,6 5-4,1 2-1,5-1-2,8 1-3,5-2 0,3-4 0,3-2-12,0-4-24,2-3-24,-2-4-27,-3-2-134</inkml:trace>
  <inkml:trace contextRef="#ctx0" brushRef="#br0" timeOffset="478477.3671">7609 12960 558,'16'10'51,"-5"-7"-20,4-2 9,4-1-7,-1 0-1,3-5-18,-1-4-8,0-5-2,-5-1 2,-1-2-10,-6 3 8,-2-2-2,-6 2 0,-4 2 0,-6 5-3,-4 3 1,-4 4-1,-1 3 3,-1 8 0,1 6 2,4 6 3,3 3-4,7 2 2,3-2-1,5 0 2,10-4-5,5-4 0,8-4-5,5-5-9,4-3-14,1-6-40,-2 0-35,-3-8-206</inkml:trace>
  <inkml:trace contextRef="#ctx0" brushRef="#br0" timeOffset="478694.3796">7932 12646 696,'85'-6'76,"-34"4"-44,5 5-4,1 10-13,-6 12 3,-7 12-2,-10 9-14,-12 6 0,-11 5-5,-11-1-10,-6 1-3,-11-5-12,0-6-52,-1-9-71</inkml:trace>
  <inkml:trace contextRef="#ctx0" brushRef="#br1" timeOffset="481493.5399">16025 9608 334,'-19'-21'79,"15"7"-34,3 2 11,1 1-1,0 4-11,0 2-18,0 4-5,0 1-12,3 3 15,12 4-5,6 3 9,7 1-9,9 2 2,8 3-4,6 2-6,10-2-2,7 1-1,5 1-2,3-4-2,-3-1 1,-7-1-2,-7-2-3,-9-1-2,-8-3 7,-5 1-2,-7-3 3,-8-2 0,-8-1-8,-9-1 8,-3 0-2,-4 0 7,-7-4-10,-6-4 1,-6 0-2,-1 0 1,-1-1 2,-3 0-6,3 2 3,2-1 0,6 3-1,6 0 1,5 4 1,4 1-3,6 0-3,10 6 4,7 6 0,9 4 0,3 4 0,1 3 2,-1 1 2,-6 1-5,-6 0 3,-11-2-4,-11-2 3,-5 1 1,-11-1-17,-4 0-25,1-4-34,-1-2-38,2-5-470</inkml:trace>
  <inkml:trace contextRef="#ctx0" brushRef="#br1" timeOffset="483151.6346">14009 9579 218,'-8'-20'85,"1"5"-7,-1-1 16,-2 0-24,0 5-26,-2 0-10,-1 4-3,-1 2-4,2 4 3,-1 1-15,1 5 5,3 7-11,3 4-5,4 6-3,2 5 6,4 2-2,9 3-2,5-3-1,1-7 0,5-8-1,0-10-1,1-5 5,-4-15-2,-1-5 1,-6-9-1,-4-2 1,-6 2-4,-4 3 3,-9 6-2,-3 5-3,0 3 7,0 4-8,4 7 5,4 2-2,4 3-7,7 6 1,8 3 8,11 1 0,2 0-5,6-1 2,-1-2-6,-2-6-19,-1-4-6,-6-2 0,-4-7-3,-7-4-23,-7 0-46,-6-1-136</inkml:trace>
  <inkml:trace contextRef="#ctx0" brushRef="#br1" timeOffset="483456.6519">14164 9367 358,'-3'-11'98,"6"8"-67,3 2 34,8 1-10,6 5-7,3 4-7,0 0-13,1-2 2,-4-1-6,-4-3-9,-3-1-5,-6-2-2,-5 0-1,-2-1 0,-1-6-3,-6-3 1,-5-3-1,3-5-10,1-5 5,2 0 2,4 1-2,2 3-5,4 7-5,8 8 9,5 4-5,6 4 9,2 6-10,4 3-7,3-2-30,-1-6-8,3-5-25,-6-4-99</inkml:trace>
  <inkml:trace contextRef="#ctx0" brushRef="#br1" timeOffset="484000.6833">14768 8941 241,'-27'-9'142,"11"8"-80,2 1 9,1 7-5,3 2-21,5 6-23,2 1-4,3 2 10,10 3-11,4-3-1,4-3-4,3-6-7,0-6-1,-3-3 0,-4-6-5,-3-6 3,-6-3 4,-5-3-4,0-3-1,-8 1 1,-5 2-7,-2 1 5,-2 2-1,2 3 1,4 2-2,3 4 2,5 4 2,3 2-2,0 0 0,8 4 6,5 4-2,2 1-2,3 1-3,1-3-1,0-2-7,-1-1-11,-3-4-9,-2 0-2,-4-2-19,-3 0-37,-2-2-67</inkml:trace>
  <inkml:trace contextRef="#ctx0" brushRef="#br1" timeOffset="484223.6957">14965 8908 363,'17'-6'69,"-13"-3"12,-4-1-10,-3 0-14,-7-2-14,-4 0-15,-4 0 5,3-2-13,1 0-9,3-2-8,5-3-7,2 2 8,4 4-16,7 2-16,7 6-31,5 5-34,3 0-112</inkml:trace>
  <inkml:trace contextRef="#ctx0" brushRef="#br1" timeOffset="484768.7272">14932 8485 255,'-7'-5'179,"7"1"-103,0 4-17,7 3-6,5 8-2,2 6-12,4 4-11,3 1-3,2-4-6,4-4-7,-2-6-3,-1-5-1,-3-3-3,-4-8-3,-1-1 3,-4-2-1,0 1-2,0 5-3,2 2-1,-1 3 2,5 3 1,-3 3-5,0 5 5,-3 2-2,-6-1 1,-5 0 0,-1-2 0,-10 0-7,-3-2-6,-5-1 2,-3-1-1,0 0-18,0-4-3,2 1 1,1-3-22,6-1-36,5-4-119</inkml:trace>
  <inkml:trace contextRef="#ctx0" brushRef="#br1" timeOffset="484990.7399">15259 8436 540,'23'5'66,"-10"-2"-54,2 4 27,2 1 3,-1 2-19,-1-3-16,-4-1-3,1-4-11,-2-1-13,-4-1-24,-2 0-44,-4-3-168</inkml:trace>
  <inkml:trace contextRef="#ctx0" brushRef="#br1" timeOffset="485167.75">15252 8291 520,'-28'-3'71,"15"0"-64,5 2-5,2 1-3,6 0-3,0 0-43,0 5-81,3-2-280</inkml:trace>
  <inkml:trace contextRef="#ctx0" brushRef="#br1" timeOffset="485469.7673">15241 8093 521,'16'-19'111,"-10"15"-87,6 4 10,4 8 18,6 8-2,5 8-21,2 1-9,6 5-12,5 0 1,-1-4-8,1-6 1,-4-5-5,-11-5-14,-7-3-18,-9-1-20,-9-3-25,-6 1-63</inkml:trace>
  <inkml:trace contextRef="#ctx0" brushRef="#br1" timeOffset="485670.7786">15369 8288 488,'-2'-8'118,"4"-4"-87,8-3 42,5-6 3,6-3-24,3-1-39,0 5-11,2 3-3,-5 5-9,-5 6-22,-2 1-29,-6 4-17,-4 1-44,-3 0-172</inkml:trace>
  <inkml:trace contextRef="#ctx0" brushRef="#br1" timeOffset="485911.7926">15684 8131 7,'20'1'489,"-16"-1"-441,-3-1 27,-1-2 7,-4-3-13,-7 1-33,-3-4-15,-3 1 2,1 0-10,1-1-3,0 0-7,3-4-1,4-1-1,6-2-4,3-2-4,11 0-4,5 2-12,3 6-19,4 1-34,3 0-16,0 0-116</inkml:trace>
  <inkml:trace contextRef="#ctx0" brushRef="#br1" timeOffset="486324.8162">15883 7805 397,'-22'4'108,"9"5"-58,3 5 1,2 8 4,3 1-5,5 5-22,6-3-13,8-3-7,2-5-3,2-10 4,-1-5-5,0-6 0,-1-10 5,-6-8-3,-6-2-1,-4-2-5,-6 3-4,-5 2 7,-4 5-7,0 4 1,0 8 3,2 1-2,5 3 0,4 5 3,4 3-4,7 3 3,7 0 0,5 0 0,3-2-6,3-5-13,-1-1-16,-1-1-7,-3-2-18,-4 0-50,-8 0-176</inkml:trace>
  <inkml:trace contextRef="#ctx0" brushRef="#br1" timeOffset="486533.8279">16103 7832 463,'-20'-14'110,"5"4"-43,-1-2 0,4-3-4,2-4-27,4 0-30,5-2-6,1 4-3,1 0-3,8 5-21,2 5-23,4 3-19,-1 3-46,0 1-157</inkml:trace>
  <inkml:trace contextRef="#ctx0" brushRef="#br1" timeOffset="486860.8466">16136 7608 221,'5'0'365,"1"0"-324,6 0 1,5-1 13,3-3-5,2 0-30,-2-3-11,0-1-7,-4-3 4,-7-2-5,-3-1 5,-6-2-7,0 2-4,0 3 4,-1 5-1,0 2 2,1 4-3,2 0-3,10 7 10,6 3-1,10 4 1,6 1-3,4 4 0,5 3 2,-2 3 0,-3 3-4,-9 1 1,-8 2-1,-8-3-3,-11-1-3,-3-1-23,-10-1-27,-9-4-15,-6-1-129</inkml:trace>
  <inkml:trace contextRef="#ctx0" brushRef="#br1" timeOffset="487896.9061">14445 9933 416,'28'4'96,"-11"7"-64,5 7 18,4 0-9,1-4-7,-5-3-6,-2-5-3,-8-6-1,-2 0-8,-8-3-1,-2-2-6,-1-5-1,-10-3-5,-1-2-1,-5-3 1,2 1-5,0-3 2,3 0-2,3 1 4,7 1-2,2 3 0,6 7 0,9 3 3,4 5 0,7 1-4,2 6 1,2 1-3,-1-2-7,-1 1-17,-2-5-18,-1-2-12,-4-3-55,-6-5-167</inkml:trace>
  <inkml:trace contextRef="#ctx0" brushRef="#br1" timeOffset="488143.9203">14788 9722 468,'-1'2'98,"1"4"-44,7 2 8,7-1-6,5-2-32,6-5-13,-1-10-5,1-6-1,-8-5-2,-5-1 0,-10 1 0,-3 3 0,-13 3-5,-7 5 0,-3 4-4,-4 6-6,3 0-14,3 7-12,5 3-2,7 1-12,9 1-62,2-3-189</inkml:trace>
  <inkml:trace contextRef="#ctx0" brushRef="#br1" timeOffset="488749.9549">15034 9500 429,'7'13'57,"5"-6"-9,4 0 12,3 1-1,2-5-25,0-3-23,1-1-4,-1-11-3,-4-2-3,-4-6 2,-6-3-5,-7 2-1,-7-2 0,-10 2 1,-8 4-6,-7-1 6,-7 4 2,-3 2-2,-2 0 2,6 3-1,6 3 1,14 1 7,9 4 3,9 1-3,11 1 1,12 7 5,12 0 2,8 4-8,3 0 6,0 2-4,1 1-5,-4-2 0,-1-4-5,-6-6 2,-5-3 5,-7-5-7,-5-6 4,-6-4-3,-6-3 3,-7 0-5,-3-3-2,-7 2 4,-5 1-5,-1 1 6,-4 5 3,-2 5-8,1 4 6,6 3-4,5 3 7,6 3 1,4 6-6,10-1 6,6 0-5,8-3 4,2-4-2,1-3-3,2-1-2,-2-4-7,-4-5-12,-2-3-15,-3-1-14,-2 0-30,-4-1-127</inkml:trace>
  <inkml:trace contextRef="#ctx0" brushRef="#br1" timeOffset="489149.9776">15613 8948 453,'-1'41'127,"1"-24"-59,8 0 1,9-8-11,5-4-28,3-5-20,4-8-4,-2-8-4,-5-5 0,-5-2 1,-8-3 1,-7 1-8,-5 3 1,-15 4-1,-4 6 1,-7 5-2,-5 5-2,1 2 6,0 8 0,6 0 2,8 1-1,7 0-12,9-3-12,3 0-9,8-1-1,7 2 3,7-1-28,2-2-84</inkml:trace>
  <inkml:trace contextRef="#ctx0" brushRef="#br1" timeOffset="489431.9939">15933 8836 288,'-2'2'306,"-9"-10"-280,-3-4 18,-3-6-1,-6-1 9,-7 2-25,-4 0-15,-5 0-5,0 3 3,-1 0 10,3-3-9,6-2-7,6-2-1,10 1-2,9 2-3,6 1-6,10 4-11,8 3-25,9 6-20,3 3-24,-1 1-110</inkml:trace>
  <inkml:trace contextRef="#ctx0" brushRef="#br1" timeOffset="489615.0044">15654 8724 577,'-22'14'89,"20"-14"-36,4-9 1,14-6-5,10-3-26,5-5-17,4 0-8,0 2-14,-4 4-21,-1 6-40,-7 2-14,-2 2-87</inkml:trace>
  <inkml:trace contextRef="#ctx0" brushRef="#br1" timeOffset="489868.0186">15886 8408 423,'-17'-22'117,"15"8"-52,2 4 3,2 2 5,5 8-31,4 3-15,2 7-11,6 8-3,7 2-1,5 2-10,8-2 1,-3-4-6,1-1-11,-3-5-15,-8-1-17,-6-1-30,-11-2-44,-9 0-372</inkml:trace>
  <inkml:trace contextRef="#ctx0" brushRef="#br1" timeOffset="490070.0304">15796 8597 625,'9'-10'87,"13"-17"-46,14-4 11,7-4-11,5 2-20,-1 6-17,-4 4-9,-1 8-10,-6 4-23,-8 7-33,-8 4-51,-9 4-215</inkml:trace>
  <inkml:trace contextRef="#ctx0" brushRef="#br1" timeOffset="490484.0541">16194 8317 363,'17'15'117,"-1"-8"-39,4 2-9,3 2-9,-3-3-8,-4 0-17,-3-6-12,-7-2-6,-5 0 0,-2-6 3,-9-5-13,-9-2-3,-3-2 2,-1-3-2,-1 1 1,3-2 2,3 1-7,6-3 0,5 2-5,7 3-7,5 3-4,9 5-10,6 6-19,4 2-21,3 6-7,-3 0-118</inkml:trace>
  <inkml:trace contextRef="#ctx0" brushRef="#br1" timeOffset="490887.0769">16439 8143 601,'17'-15'34,"-4"4"4,0-2-2,-1 0 7,-3 0-17,-2 1-17,0-3-4,-6 0 1,-1 4-3,-7 1 0,-5 4 0,-3 3 2,-1 3-4,-1 7-1,-1 7-1,1 7 0,4 5 1,6 0-1,5 3-3,2-5 10,11 0-1,4-5-5,6-3 6,0-7-6,4-4 2,-3-5 1,0 0-2,-2-8-11,-4-1-21,-3-1-14,-3-1-26,-2 2-60,-5-3-314</inkml:trace>
  <inkml:trace contextRef="#ctx0" brushRef="#br1" timeOffset="491249.0976">16624 8014 590,'13'-3'32,"-3"-7"6,4-1 4,4-1 7,-1 0-23,-1-1-17,1-1-3,-2 1-1,-4 2 3,-5-2-5,-2 1 1,-4-1 1,-7 3-3,-2 2-2,-2 3-1,-2 2-3,-1 3 5,0 3-4,1 8 3,2 6 0,-1 5-2,4 2 6,7 1 2,1-4-1,9-1 0,6-6-4,4-4 2,2-5-4,3-5 2,2-3-2,-1-6-7,0-1-27,-5-1-42,-5 0-47</inkml:trace>
  <inkml:trace contextRef="#ctx0" brushRef="#br1" timeOffset="495202.324">16755 9545 176,'3'-5'106,"-1"-1"-88,5-1 12,0 1 1,1-1-13,1 2-6,-3-1 6,-1 3-2,-2 2 10,-2 1 11,1 0 4,-2 3-9,0 5-5,0 3 0,0 5-7,1 4-1,3 4-4,3 0 2,4-2-1,5 0-5,2-4-5,1-3 1,-1-3-10,-3-1-2,-2-3-19,-4-2-10,-3 0-31,-5-1-61,-1-1-266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dev"/>
        </inkml:traceFormat>
        <inkml:channelProperties>
          <inkml:channelProperty channel="X" name="resolution" value="3139.50366" units="1/in"/>
          <inkml:channelProperty channel="Y" name="resolution" value="4978.27393" units="1/in"/>
          <inkml:channelProperty channel="F" name="resolution" value="1.55424E-6" units="1/dev"/>
        </inkml:channelProperties>
      </inkml:inkSource>
      <inkml:timestamp xml:id="ts0" timeString="2012-06-26T00:08:27.91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665 4394 472,'-10'30'26,"5"-14"21,4 1 28,1-4-26,0 1-3,0-5-9,0-4-9,0-5-2,0 0 6,0-12-6,0-6-5,0-8-8,-6-9 0,-3-7-3,-4-8-6,-1-10 2,1-9-6,-1-7-1,4-1 4,0 5-2,3 12-1,4 19 1,2 16-7,1 18 4,6 12 8,9 21-1,7 20-7,10 18 1,11 11 4,6 6-6,4-7 3,0-14 2,-3-11-2,-5-17 1,-5-11-1,-9-12 7,-5-9 0,-6-4 3,-6-13-4,-7-9-3,-6-8 0,-4-8 3,-8-9-2,-9-11-9,-3-10 4,-4-6-13,5 1 2,5 9-11,5 18-19,8 20-27,4 18-21,12 16-43</inkml:trace>
  <inkml:trace contextRef="#ctx0" brushRef="#br0" timeOffset="327.0184">1400 4138 701,'-22'23'46,"10"-5"-3,3 6 0,5 7-8,4 2-12,10-1-21,8-7-2,8-6-1,8-11 4,2-10-1,2-13-3,-3-8-10,-7-4 3,-10-2 1,-14 0 7,-11 5-12,-16 1-10,-10 5 3,-3 4 9,-2 2-12,2 2-37,8 1-56,8 0-274</inkml:trace>
  <inkml:trace contextRef="#ctx0" brushRef="#br0" timeOffset="558.0317">1593 3807 744,'0'-18'46,"-2"17"-28,2 2 26,0 11 3,3 10-10,4 11-12,6 10-20,2 10 1,7 1-9,6 1-1,6-5-10,5-6-19,4-4-21,-1-10-31,-2-7-46,-10-11-415</inkml:trace>
  <inkml:trace contextRef="#ctx0" brushRef="#br0" timeOffset="979.0557">1598 4098 669,'-22'-16'110,"20"11"-71,8 1 16,15-2 4,12 0-1,12-1-25,10 3-33,4 0 0,3 3 0,-1 1 0,-1 0 0,-5 2 0,-1-2 0,-7-3 0,-8-10 0,-10-4-10,-10-4 3,-8-2 3,-9-3-11,-3 2 3,-10 2-2,-8 5 5,-4 6 2,-5 10 1,1 3 3,5 11 5,5 3 2,4 2 5,1 5-5,2 8 3,4 5 2,5 6-2,9 5-5,20-2-1,22-7 0,13-10-3,6-13 0,-3-14 4,-13-1-12,-10 0-11,-13 1-14,-10 8-35,-18 3-35,-12 4-83</inkml:trace>
  <inkml:trace contextRef="#ctx0" brushRef="#br0" timeOffset="1247.0711">1299 4542 818,'-19'27'70,"19"-18"-54,23-2 15,22-4 9,24-3-2,24-1-28,17-4-10,8 1 0,15 2 0,1 1 0,-3-2 0,-15-2-11,-29 0-22,-14 0-30,-20 0-47,-5-4-39</inkml:trace>
  <inkml:trace contextRef="#ctx0" brushRef="#br0" timeOffset="1428.0815">2753 4059 895,'0'-13'27,"0"9"-44,6-1 10,-1-2-25,1 6-51,-5 3-118</inkml:trace>
  <inkml:trace contextRef="#ctx0" brushRef="#br0" timeOffset="1550.0887">2889 4318 805,'11'11'-4,"-9"-9"-38,-2-1-19,0-1 14,-6-2-139</inkml:trace>
  <inkml:trace contextRef="#ctx0" brushRef="#br1" timeOffset="4549.2602">3444 4461 54,'-9'-47'10,"6"21"7,2-2-2,1 3 55,-2-3-46,2 1-9,-2 5 35,-2 2 44,1 7-8,-1 3-20,3 4 7,0 4-33,3 2-15,11 8 16,8 15-2,7 11-6,3 7-13,3 1-13,-3-11-5,-5-7 16,-8-10-10,-6-7 4,-7-4-1,-5-3 12,-5-10-7,-7-9-15,-4-11 0,-1-8 2,-4-4-4,-1-5 0,0-5-4,2-1-3,7 8 2,7 16 0,6 15 3,11 13-8,6 11 10,11 17 8,3 15-5,7 7-2,-1 2 0,-1-11-2,-1-8 6,-4-10-4,-6-9-1,-6-7 5,-8-4 2,-3-2 3,-8-6 3,0-6 2,-7-7-6,-6-4-3,3-5-2,0-4-3,4-2 0,4 4-6,2 10 5,10 11-11,8 9 12,8 11 1,8 11 1,4 11-6,4 4-14,3-1-24,2-5-29,1-13-20,-2-7-108</inkml:trace>
  <inkml:trace contextRef="#ctx0" brushRef="#br1" timeOffset="4940.2826">4408 4031 71,'-31'-4'585,"11"5"-567,0 12-1,4 12 10,1 11 25,3 9-23,9 0-19,5-6-7,14-9-3,6-10-2,4-9-1,1-10 3,-3-6 5,-3-11-8,-4-8 0,-5-4 2,-5 0 7,-5 1-3,-2 5 2,-3 5-1,-1 6 0,2 6 5,0 4 4,2 1-10,0 9-10,4 12 11,7 8-9,4 6 6,5-1-14,3-8-26,5-7-13,-3-8-2,0-7-32,-5-4-135</inkml:trace>
  <inkml:trace contextRef="#ctx0" brushRef="#br1" timeOffset="5252.3005">4657 3980 598,'21'47'49,"-8"-15"-7,1 6-1,-1 0 31,0-8-34,1-7-20,-1-7-16,-4-6 3,-2-3 0,-2-7 1,-2 0 1,0-3 1,-1-8-1,-1-4-2,-1-5 2,1-3-10,1-1 3,3 4-3,5 5-4,5 7 2,5 8-1,6 4 3,5 10-18,1 9-22,2 3-24,0-2-17,-4-3-79</inkml:trace>
  <inkml:trace contextRef="#ctx0" brushRef="#br1" timeOffset="5441.3113">5110 4056 658,'19'14'35,"-2"-1"23,9 4-3,6 5-17,1-1-22,3-5-16,2-3-18,1-5-23,-1-8-20,-3-8-26,-7-12-98</inkml:trace>
  <inkml:trace contextRef="#ctx0" brushRef="#br1" timeOffset="5592.3199">5496 4010 574,'-11'59'77,"5"-3"-26,2 19 3,3 11 11,-1 3-8,2-6-38,6-13-18,9-12-8,5-12-24,-2-11-24,2-8-47,-7-9-85</inkml:trace>
  <inkml:trace contextRef="#ctx0" brushRef="#br1" timeOffset="6267.3585">6279 4126 555,'3'34'34,"10"5"-27,10 14 32,10 16 0,4 7-26,-5-5 4,-2-9-4,-3-13-9,-7-17 3,-4-13-2,-6-13 2,-8-6-1,-2-14 4,-8-15-3,-7-12-8,-8-14 2,-7-11-3,-9-5 9,-6-15-12,1-9 1,0-4 5,13 10-4,16 17 5,12 29 0,9 19 7,10 17-1,7 9-2,8 16 10,6 14-10,1 15 1,-4 11-6,-5 4 3,-5 1-7,-4-5-14,-6-11-4,-3-14-10,-4-11-4,-3-12-7,-2-8-32,-2-5-107</inkml:trace>
  <inkml:trace contextRef="#ctx0" brushRef="#br1" timeOffset="6505.3721">6586 4063 473,'24'27'107,"-13"-4"-37,4 1-34,1-2-9,2-6 7,0-7-8,2-8-9,-1-6-4,-2-9-2,-4-8-5,-7-5-10,-6 0-1,-6 2 0,-9 3-18,-9 4-1,-1 5-14,-1 4-2,3 7-3,3 2-23,6 7-13,8 3-60</inkml:trace>
  <inkml:trace contextRef="#ctx0" brushRef="#br1" timeOffset="6832.3908">7025 3886 286,'9'-10'304,"-15"10"-273,-9 5-6,-3 8 7,-4 7 22,0 4-11,5 4-20,7-4-15,10-4-7,6-1-6,14-4 5,7-1 0,7-2-3,5-2 2,-1 0 4,-4-1-5,-10 2-4,-9 2 7,-12 3 4,-8 3-5,-12 2-4,-10 1 5,-3-2-5,-1-3-9,5-5-26,2-6-28,7-6-58,5-2-395</inkml:trace>
  <inkml:trace contextRef="#ctx0" brushRef="#br1" timeOffset="7106.4065">7344 3872 610,'-43'35'43,"17"-13"-16,5 1 6,7 3 19,6-2-18,8 1-25,14-2-7,11-4-2,5-1-2,1-5-3,-2 0 7,-7-1-4,-6-1 4,-11 1 3,-5 0-3,-14 2 0,-8 2-11,-7-3-1,-4-2-5,1-5-20,4-6-23,7-6-35,4-5-125</inkml:trace>
  <inkml:trace contextRef="#ctx0" brushRef="#br1" timeOffset="7273.4161">7623 4040 629,'31'22'10,"-20"-13"11,1 2-21,-3-4 1,-1-7-8,-1-1-60,-4-8-151</inkml:trace>
  <inkml:trace contextRef="#ctx0" brushRef="#br1" timeOffset="7419.4242">7577 3841 595,'-17'-17'26,"14"9"-13,3 0-17,1-2-12,11 0-43,3 0-174</inkml:trace>
  <inkml:trace contextRef="#ctx0" brushRef="#br1" timeOffset="7838.4481">7730 3619 693,'-10'-14'53,"10"14"-43,7 10 7,3 13 45,6 16-20,5 15-32,0 3 1,4-2-10,0-11 2,2-11-5,2-9 4,-1-4-4,-1-5 0,-3-3 7,0 1-4,0 1 0,-2 2 2,0 1-1,-4 1-4,0-1 0,-5-4-1,-6-3 1,-5-4 2,-2-3 0,-8-3-5,-8 0-5,-9-6 1,-3-5 3,-3-1-4,2-2 0,2-2-13,6 4-6,6 6-21,10 3-25,5-1-97</inkml:trace>
  <inkml:trace contextRef="#ctx0" brushRef="#br1" timeOffset="8236.4708">8118 3651 636,'-3'-8'57,"1"12"-43,2 14-5,1 15 53,5 18-9,2 11-16,7 6-14,7-5-11,8-3-7,7-9-4,4-9 3,1-10-7,-1-11 2,-2-13-3,-2-8 2,-3-7-8,-5-16 6,-7-9-10,-7-6-5,-8 5 1,-6 2 8,-4 8 2,-8 6 7,-1 7-2,-3 10 6,-1 5-3,5 14 4,4 4 9,7 1-3,7 1-7,14-5 1,8-1 1,8-3-9,4-7-25,4-4-24,2-5-43,-2-4-131</inkml:trace>
  <inkml:trace contextRef="#ctx0" brushRef="#br1" timeOffset="10120.5787">9225 3731 576,'-6'-50'51,"2"38"8,3 7 1,1 5-33,0 6-8,11 16 20,6 21-9,4 14-10,5 12-12,0-5-9,3-6 6,-1-9-7,0-6 3,-2-8-18,-3-8-26,-6-9-28,-5-6-19,-11-9-81</inkml:trace>
  <inkml:trace contextRef="#ctx0" brushRef="#br1" timeOffset="10308.5897">9094 3997 580,'-16'-21'61,"16"6"-15,16-2-12,15-3 43,10-4 2,12 4-40,1 2-23,3 6-11,-4 5-6,-4 1-15,-6 4-25,-3 2-31,-9 4-25,-8 6-79</inkml:trace>
  <inkml:trace contextRef="#ctx0" brushRef="#br1" timeOffset="10597.6062">9860 4083 575,'4'5'46,"-9"-13"0,-4-7-19,-5-5 20,-3-2-5,1-3-21,0 1-8,4-3-5,3-1-8,4-5-2,5 3-5,7 5-4,8 2-1,4 8-16,4 8-16,5 5-15,2 2-56,1 8-128</inkml:trace>
  <inkml:trace contextRef="#ctx0" brushRef="#br1" timeOffset="11126.6364">10168 3930 570,'20'-4'46,"-11"-1"-1,3-2-7,-3-1 10,1-2-24,-3 1-11,-4-3 0,-3 0-4,-1 0 0,-7 0-4,-6 6 5,-1 5-7,-3 1-1,2 8-3,2 9 3,6 6 3,6 4 1,3 3 1,12 2-7,7-3 2,11-2 0,8-8 2,8-7 0,4-7 1,2-7-1,0-11-4,-4-4 6,-4-6-5,-4-3 1,-8-4-2,-6 2 1,-10-1 3,-10 4-6,-7 3 6,-7 4 4,-11 5 2,-7 5-5,-4 8 3,-1 2 1,0 11-2,4 4-1,7 5-2,6 4-4,7 3 0,6-3 0,14 1 1,8-5-3,8 0 0,9-8 0,4-6-2,5-5-8,2-3-11,-1-9-10,-3-2-35,-4-3-9,-5 0-33,-7-4-164</inkml:trace>
  <inkml:trace contextRef="#ctx0" brushRef="#br1" timeOffset="11379.6507">10982 3835 406,'-9'-23'138,"-3"15"-64,0 3-27,-6 5 8,1 1 3,-1 8-19,4 4-17,6 1-12,8 1-13,14 3 1,14-2-1,14-1-4,7-1-13,6-2 2,4 0 0,-8 5-3,-9 4 4,-17 0 7,-14 5 10,-11-2 2,-12 0 5,-10-3-1,-4-4-7,0-4-5,-2-4-39,2-2-69,1-3-209</inkml:trace>
  <inkml:trace contextRef="#ctx0" brushRef="#br1" timeOffset="11945.6833">12026 4134 30,'45'45'455,"-21"-27"-402,-1-8-11,-6-4 22,-8-6-13,-8-6 8,-6-12-25,-11-10-10,-6-7-7,-9-9 3,-4-1-1,-5-4-9,-1-6 5,1-3-10,4-1 0,4 1-2,8 3 2,8 8-6,5 9 1,11 11 0,4 9-7,8 11-11,8 6-34,2 4-22,4 12-25,-5 8-157</inkml:trace>
  <inkml:trace contextRef="#ctx0" brushRef="#br1" timeOffset="12321.7048">11735 3815 537,'-16'8'79,"16"-8"-45,13-8-10,12-3 21,8-2 16,9 1-29,5 4-26,0 4-4,2 4-11,1 7-20,0 4-21,0 6-3,-6 4-12,-6 4-2,-10 4 22,-8 3 32,-4 1 17,-5-1 43,-2-1 28,2-3-17,1-5-9,5-6-9,2-7-9,5-6-3,3-5-6,1-11-10,-3-7-5,-6-2 1,-10-3 5,-9 3-2,-14-1-4,-13 2-5,-9 6-9,-4 5-1,-3 4 3,6 5 2,7 0-21,13 5-20,11 6-32,7 3-8,18 5-121</inkml:trace>
  <inkml:trace contextRef="#ctx0" brushRef="#br1" timeOffset="12488.7144">12687 4017 634,'-8'-38'82,"-2"12"-11,5-2-28,5-2-11,8-2-24,10 5-14,13 2 0,8 4-34,9 8-48,2 3-60</inkml:trace>
  <inkml:trace contextRef="#ctx0" brushRef="#br1" timeOffset="21716.2421">1303 5383 481,'-44'-32'40,"15"25"11,0 7-3,2 6-20,3 13 6,1 10-10,3 9-14,5 4 1,8 1-3,7-6 3,7-8-4,9-9 3,5-10 1,2-9-4,4-6 0,0-15-2,-2-5-10,-1-6 0,-6-1 3,-7 2 1,-9 3 5,-2 8-2,-3 8-1,-6 6 4,2 6-1,3 10 1,0 10-3,4 6-4,7 3-5,8 0-30,9-1-11,6-8-41,8-6-131</inkml:trace>
  <inkml:trace contextRef="#ctx0" brushRef="#br1" timeOffset="22165.2678">2434 5303 56,'-4'-68'546,"-11"38"-541,-6 7 0,-3 7 43,-1 8 5,-5 8-24,-1 6-19,2 12 8,1 8-6,7 6-1,8 4-7,11 0 1,6-2-3,15-5-1,10-2-1,10-3 0,9-3 1,4-2-1,0-3-1,-7-1 0,-14 3 1,-13-3 5,-16 1-3,-10 4-7,-14-3-20,-12 2-2,-5-2-8,-6-4-12,5-5-30,4-4-121</inkml:trace>
  <inkml:trace contextRef="#ctx0" brushRef="#br1" timeOffset="22491.2865">2623 5444 667,'79'-16'32,"-45"7"-8,-5-3 5,-3-1-20,-4-3 20,-6 2-10,-3-2-9,-4 0-7,-5 1 6,-4 5-7,-7 1 0,-9 6-6,-4 3 5,-5 10-4,1 9 3,-2 10-2,4 6 3,5 3-4,6 6 4,10-4-2,7-3-1,12-4-2,9-12 3,9-8-11,4-8-5,2-7-28,3-13-8,1-7-15,-1-13-97</inkml:trace>
  <inkml:trace contextRef="#ctx0" brushRef="#br1" timeOffset="22664.2964">3107 5131 656,'0'1'78,"0"15"-77,2 15 36,6 11 16,4 10-16,4 2-18,9-4-14,3-3-6,4-6-26,2-13-19,-7-8-44,-5-14-44</inkml:trace>
  <inkml:trace contextRef="#ctx0" brushRef="#br1" timeOffset="22832.306">3062 5412 739,'16'-14'50,"12"0"-5,12 1 1,12-5-25,0 2-16,1 8-20,6 4-38,-4 3-49,-6 1-67</inkml:trace>
  <inkml:trace contextRef="#ctx0" brushRef="#br1" timeOffset="23403.3384">4379 5245 548,'-44'4'56,"22"10"-27,3 8 20,4 12-9,7 5 5,8-1-20,14-8-7,12-10-2,11-13-8,1-11 3,-3-14-3,-7-7-2,-10-6-1,-12 0-2,-6 0 0,-15 2-3,-9 5-1,-10 7-5,-2 7-8,1 9 5,8 4-12,9 9-28,9 7-3,9 10-18,18 7-33,12 3-141</inkml:trace>
  <inkml:trace contextRef="#ctx0" brushRef="#br1" timeOffset="23599.3495">4723 5469 373,'4'-34'130,"-17"10"-52,-5-6-7,-4-4-10,0-4-15,-1-6-13,3-1-16,6-1-11,8 3 2,6 8-5,4 9-4,12 10-4,7 7-9,6 7-36,8 2-20,2 10-48,-2 2-294</inkml:trace>
  <inkml:trace contextRef="#ctx0" brushRef="#br1" timeOffset="23774.3596">4542 5291 493,'-8'2'218,"15"-11"-215,11-7 29,16 1 9,10-6-22,5 5-20,6 6-32,3 5-42,-5 5-73</inkml:trace>
  <inkml:trace contextRef="#ctx0" brushRef="#br1" timeOffset="24446.3983">5652 4951 547,'-15'-77'90,"9"47"-32,5 10 29,1 8-36,6 7-21,3 15-14,6 24 3,6 16-15,5 18 10,-2 7-14,-2-1 2,-1-1 2,-3-5-4,0-10-2,1-7-13,-2-10-24,2-10-16,2-8-30,-3-9-34,-1-11-441</inkml:trace>
  <inkml:trace contextRef="#ctx0" brushRef="#br1" timeOffset="24917.4252">6087 5060 581,'-33'25'7,"11"-7"19,0 3 20,3 3-2,-1-1-22,3 2-19,5-4 0,5-2 0,3-4 1,4-1-4,11-2 13,5 2 6,7 2-1,6-1-2,6 0-7,6-2-5,4-3 3,5-5-5,4-5 1,-1-5-4,-3-11 4,-6-8-3,-10-4 2,-7 1-3,-10-3 3,-5 0-4,-7 1 0,-5-1 2,-2 2 4,-6 7-2,-6 4 0,0 7 2,-5 6-3,0 4 1,-3 12-2,-1 7 2,3 8 1,5 7 1,5 2 3,10 3-2,4-1-1,12-4-1,7-4-4,9-5 3,4-7-13,3-2-15,7-9-13,-2-4-25,-1-6-11,-3-9-78</inkml:trace>
  <inkml:trace contextRef="#ctx0" brushRef="#br1" timeOffset="25301.4472">6778 5054 625,'-8'18'87,"8"-3"-59,10 7 18,6 4-7,6 1-6,3-7-20,3-9-12,3-5 7,1-6-4,-8-11-4,-3-8-1,-6 1-1,-9 0 2,-2 8 2,-4 8-1,2 2-2,1 14 1,5 10 5,9 18 0,6 12-3,12 8-5,5-1 7,5-3-1,-5-3 10,-8-6 6,-13-2-2,-16-4 2,-9-6-10,-17-5-3,-8-4 0,-2-7-11,-1-6-11,4-2-5,1-4-7,5-1-7,5-3-19,7 1-19,6-4-20,6-2-133</inkml:trace>
  <inkml:trace contextRef="#ctx0" brushRef="#br1" timeOffset="25672.4684">7547 5020 589,'18'-63'32,"-18"41"0,-5 5-9,-5 8 37,-8 8-10,-5 7-17,-4 17-15,-1 13 25,1 10-13,6 3-7,10-2-11,11-6-11,23-7-4,17-7 3,17-5-1,9-5-3,3-4-3,-6 2 0,-17 1 1,-16 1 5,-20 3 6,-14 1 3,-26 2 0,-14-3-4,-11 0-3,-4-6-1,5-5-4,7-5-20,7-4-32,12-3-34,13-6-47</inkml:trace>
  <inkml:trace contextRef="#ctx0" brushRef="#br1" timeOffset="25830.4775">7983 5457 803,'27'22'88,"-26"-19"-76,2 0-15,0-1-6,-3 0-5,0 0-87,0-1-66</inkml:trace>
  <inkml:trace contextRef="#ctx0" brushRef="#br1" timeOffset="37319.1345">20158 3369 470,'-3'5'25,"1"-5"69,2-1 4,-1-6-53,0-4-8,1-3 6,0-6-10,9-2-12,8-7-6,7 1 1,8-2-2,6 8-1,2 5-9,0 14-2,-9 10 0,-4 14-1,-11 15 1,-10 4 1,-6 3-10,-7-4 6,-5-5-1,3-10 4,4-8-3,5-2-3,4-8-1,10-4 4,7 2 4,5-3-3,2 3-4,-3 10 1,-3 7 6,-8 5-4,-8 3 8,-6-2-2,-9-2 2,-7-6-3,-8 0-3,-8-6-5,-1-7-12,-3-3-11,-1-3-16,8-1-16,1-4-32,6 1-55</inkml:trace>
  <inkml:trace contextRef="#ctx0" brushRef="#br1" timeOffset="37754.1595">20130 3088 318,'-103'12'233,"49"7"-188,0 9-14,2 16 18,5 11 23,15 13-18,11 11-20,20 5-8,17-1-13,29-11-9,31-16 8,19-17-6,18-18-4,15-17 5,2-13-4,5-15 3,-8-13-7,-20-7-1,-17-11-1,-20-7 3,-24-3-4,-22-2 6,-24 1 1,-20 7-4,-25 7-2,-18 7 5,-9 7 3,-7 6-4,1 10-1,-2 9-5,-2 8-20,6 6-40,0 12-59,12 2-471</inkml:trace>
  <inkml:trace contextRef="#ctx0" brushRef="#br1" timeOffset="38477.2005">19970 3788 415,'14'-8'97,"-14"6"-78,-3 2 74,-13 6-33,-12 11-37,-15 11 27,-16 10 1,-6 3-5,-7 3-16,0-3-1,0-3-8,1-2-7,7-5-5,10-5-3,9-6-3,16-5-3,11-8-16,12-1-24,6-1-41,6-2-29,4 1-40</inkml:trace>
  <inkml:trace contextRef="#ctx0" brushRef="#br1" timeOffset="39246.2448">18895 4546 574,'-3'-30'63,"1"23"5,2 3 15,0 4-28,0 4-28,0 13-6,0 14 0,1 9-7,4 5-6,1-4-7,3-7 1,3-9 0,3-6-9,0-4-14,1-8-9,0-3-21,-4-4-20,-1-8-14,-7-10-48,-4-7-166</inkml:trace>
  <inkml:trace contextRef="#ctx0" brushRef="#br1" timeOffset="39557.2623">18759 4364 503,'-94'4'77,"47"21"-26,3 13 9,3 17 16,11 13-13,12 11-29,14 12-11,17-6-10,24-9-9,24-20-4,24-24 6,21-16-3,10-17-7,1-21 4,-3-14-6,-17-13-11,-13-6 5,-15-6-17,-24-5 21,-21-1-24,-24-2 6,-21 2 0,-22 7 8,-14 9 9,-10 14 18,-2 10-2,1 11 4,5 5-5,11 6-13,13 5-14,16 0-50,16 0-223</inkml:trace>
  <inkml:trace contextRef="#ctx0" brushRef="#br1" timeOffset="40108.2938">20931 3790 630,'-4'11'27,"18"-2"-11,22 8 70,20 9-13,9 8-22,6 8-16,0 0-26,-2 3 6,-2-2-15,-3-4 9,-6-2-3,-2-9-6,-3-3-2,-4-6-4,-6-4-7,-4-2-20,-7-3-50,-3 0-44,-9-4-53</inkml:trace>
  <inkml:trace contextRef="#ctx0" brushRef="#br1" timeOffset="40522.3178">22183 4587 698,'-12'-32'26,"-5"20"-12,-9 9 15,-4 3 21,-5 8 1,3 6-25,8 3-13,12 6-13,12 2-1,10 2-2,15 0 10,12 1-8,9 1 2,7-1-1,-2-1-3,-8-1 1,-12-1 0,-6-3-9,-17-3 21,-8-6-15,-12-3 9,-13-2-3,-6-3-2,-4-4-9,-2-1-17,0-1-19,3-5-20,4-1-50,1-3-337</inkml:trace>
  <inkml:trace contextRef="#ctx0" brushRef="#br1" timeOffset="40717.3289">22088 4575 721,'61'-34'24,"-23"18"0,-2 4 0,-3 3-14,-6 6-10,-4 3-10,1 1-31,-2 3-23,-4 3-13,-4-2-52,-6-4-91</inkml:trace>
  <inkml:trace contextRef="#ctx0" brushRef="#br1" timeOffset="41078.3496">21770 4252 34,'-160'42'519,"85"-8"-438,11 15-13,13 12-3,21 8-1,27 8-20,32 3-19,39 3 5,31-3-10,35-13 3,17-12-13,9-17 13,-4-12-6,-19-12-17,-21-14 0,-22-9 0,-19-13 0,-19-10 0,-11-10 0,-15-14 0,-20-11 0,-19-9 0,-26-1-9,-22 6-13,-13 8 8,-12 3 5,-22 5-3,-11 6-23,-11 8-10,1 7 19,20 16-17,18 14-109</inkml:trace>
  <inkml:trace contextRef="#ctx0" brushRef="#br1" timeOffset="41861.3942">19163 5111 530,'-7'-19'49,"6"9"5,6 2 14,8 6 9,5 2-26,8 12-17,9 11-9,5 6-11,10 6-1,4 1-6,2-4-2,0-2-3,-6-2 1,-3-8-7,-5-2-8,-1-4-17,-5-3-40,-4-3-48,-10-4-94</inkml:trace>
  <inkml:trace contextRef="#ctx0" brushRef="#br1" timeOffset="42345.4218">20137 5606 686,'68'-33'7,"-35"16"0,-5 8 13,-6 9 0,-9 5-1,-8 12-8,-2 9-6,-3 9-3,-11 5-6,-6 1 6,-8-1-2,-1 1 6,-5-7 17,5-4 2,5-4 11,4-6-10,8-6-14,8-4 2,1-5-4,9-2 7,9-3-4,8 0-7,9-4-2,5-6-4,1-2-6,0 0-11,-1 2-9,-4 2-3,-5 2-13,-6 4-38,-9 1-4,-8 1-58</inkml:trace>
  <inkml:trace contextRef="#ctx0" brushRef="#br1" timeOffset="42751.4452">19839 5322 543,'-87'72'65,"53"-19"-40,4 14 16,4 15 11,8 9 14,9-5-20,16-4-23,26-9-6,22-11-4,21-11 0,15-10-1,10-16-6,7-17-1,1-11-3,-4-21-2,-9-12-8,-14-9-10,-22-8 6,-17-7 0,-19-10-5,-24-9-16,-19 0-1,-26 4 4,-19 12 11,-15 13 16,-7 14 1,-1 11 5,8 7-2,14 11-6,10 5-48,10 2-106</inkml:trace>
  <inkml:trace contextRef="#ctx0" brushRef="#br1" timeOffset="43266.4746">21973 5116 628,'-39'-2'41,"17"5"10,-7 14 10,1 7-13,-2 8-12,7 1-14,4-1-17,4 0-2,4-2-1,2-3-12,6-1-16,0-3-35,1 0-23,-1-4-45</inkml:trace>
  <inkml:trace contextRef="#ctx0" brushRef="#br1" timeOffset="43737.5014">21624 5776 548,'51'-31'98,"-23"15"-60,0 4 4,-5 6 10,-9 6-24,-7 8-19,-7 9 1,-5 7-10,-10 3-3,-2 1 6,-1-2-3,7-5 0,7 0-4,4-1 2,11-3 6,3 1 0,2-2 8,4-1-5,-1 2 5,0 0-11,-5-2 2,-7 2-2,-7-2 7,-6 0 1,-10 2-3,-7-3-3,-7-1-8,-1-3-8,-3-4-18,6 0-13,4-4-20,5-2-60</inkml:trace>
  <inkml:trace contextRef="#ctx0" brushRef="#br1" timeOffset="44135.5241">21535 5583 158,'-52'63'359,"30"-17"-282,1 11-30,4 11 10,10 1 4,8-1-18,21-4-15,22-4-8,20-8 1,15-13-8,14-14-8,6-18 1,-1-12-2,-8-20 1,-13-12-4,-18-8-4,-14-8-3,-16-8-2,-14-8-8,-15-5-9,-22-2 1,-19 7 10,-20 11 4,-16 13 4,-9 17 5,-5 13 2,1 13-24,15 8-35,8 10-114</inkml:trace>
  <inkml:trace contextRef="#ctx0" brushRef="#br1" timeOffset="79344.5383">22276 8120 475,'8'-40'53,"-8"23"-34,-6 2 29,-2 2 10,-7 5-9,-5 8-18,-3 3-14,1 9 9,0 5 4,7 2-14,7 0-4,8 4-4,11 0-3,14 0 2,10-1-3,15-1 0,2 1-3,5-1-1,-5 3 4,-9-1-12,-8 2 7,-13-1-3,-14 0-5,-9 0 12,-17-6-7,-10 1 6,-3-3-7,-2-4 0,1-3-17,2-5-12,2-3-7,7-1-25,4-6-71,3-4-315</inkml:trace>
  <inkml:trace contextRef="#ctx0" brushRef="#br1" timeOffset="79561.5507">22275 8087 578,'16'-29'44,"-8"13"-35,5 0 14,3 3-3,0 0-14,0 2-11,-2 2-22,0 3-13,-2 4-40,-1-3-45,-2 0-182</inkml:trace>
  <inkml:trace contextRef="#ctx0" brushRef="#br1" timeOffset="79937.5721">22164 7843 432,'-77'78'81,"43"-20"-29,7 19 6,12 14-8,8 7-14,12-8-22,24-15-10,20-18 16,24-22 5,14-16-7,6-17-11,4-14 0,-2-19-5,-2-17-2,-2-13-10,-15-9 0,-21-6 1,-24-2-5,-27 2 2,-20 6 1,-29 10 4,-15 10 12,-18 11-10,-1 11 5,1 11 6,0 11-6,6 7 7,-1 10-10,3 9-14,7 9-31,10 2-83</inkml:trace>
  <inkml:trace contextRef="#ctx0" brushRef="#br1" timeOffset="80873.6257">22087 8625 520,'15'-22'60,"-15"18"-23,-8 5-2,-13 18 18,-14 14-6,-15 14-11,-13 10-8,-8 3-4,-1-1 6,3-3-19,10-7-1,9-4-6,12-11-2,10-6-2,10-5-11,12-6-19,6-6-27,6-5-16,7-2-17,1-2-99</inkml:trace>
  <inkml:trace contextRef="#ctx0" brushRef="#br1" timeOffset="81480.6604">21125 9506 304,'-12'-20'82,"9"11"-2,0 2 15,3 2-15,-1 2-23,-1 3-10,-3 4-25,-3 12 10,-1 6-6,-3 6-9,2 3 3,-2 1-6,3-4-4,1-3 2,4-5-2,4-7-2,0-3-5,10-5 2,5-4-2,7-1 0,5-1-2,2-4-2,3-2 3,1 1-3,2-2-4,-3 3-3,1 0-10,-4 4-12,-6 1-18,-2 0-14,-6 0-13,-6-1-41,-5-5-194</inkml:trace>
  <inkml:trace contextRef="#ctx0" brushRef="#br1" timeOffset="81683.6721">21420 9356 507,'-4'2'112,"-6"19"-58,2 13 35,-5 16-7,2 10-30,-1 5-14,4-2-22,5-8-11,3-9-6,4-8 0,0-6-18,3-9-7,-5-5-27,0-6-32,1-8-25,-2-4-121</inkml:trace>
  <inkml:trace contextRef="#ctx0" brushRef="#br1" timeOffset="84580.8377">21283 9255 363,'-24'-50'33,"2"33"8,-2 7 29,-2 8 0,-6 6-25,-2 14-19,-5 16-14,-4 13 6,-5 14 4,2 16 10,-3 16-5,9 13-10,9 6-6,17-2-2,14-11-3,27-18-1,22-22-1,22-22 0,19-21-5,10-19 5,11-28 0,3-18-7,-2-14 2,-5-12-4,-12-5 0,-15-5-3,-19-3 1,-19 0-7,-22 3 8,-22 7-4,-29 11 1,-20 7 6,-18 13 0,-13 12 4,-7 16 6,-3 14-10,5 6 4,12 10-12,10 3-42,16 5-63</inkml:trace>
  <inkml:trace contextRef="#ctx0" brushRef="#br1" timeOffset="85204.8735">20885 10236 432,'-11'-22'54,"-8"17"-4,-2 5 24,-2 3-11,-6 10-10,-5 7 1,-2 6-15,-1 3-15,-1 2-21,0 0 7,2-1-8,5-5-4,2-1-17,4-2-12,7-5-11,3-1-39,5-4-81</inkml:trace>
  <inkml:trace contextRef="#ctx0" brushRef="#br1" timeOffset="85725.903">19974 10878 642,'27'-70'71,"-10"32"-38,5 5 11,0 12-9,-4 5-20,-9 12-12,-3 8 1,-6 17-2,-3 9-3,-9 9 1,0 1-1,-1-5 1,4-4-1,4-1 1,5-5 2,5-1-2,10-2-3,5-3 2,2 1 6,1-1-7,-4 1 4,-5 1-3,-6 0 4,-7-1-3,-4 0 3,-15 0-1,-6 0 0,-4-2-2,-2-2-3,3-5-7,6-3-19,5-6-22,6-2-19,9-3-31,1-5-147</inkml:trace>
  <inkml:trace contextRef="#ctx0" brushRef="#br1" timeOffset="86093.9241">19888 10690 52,'-94'39'411,"52"-6"-340,8 18-31,6 15 20,9 10-4,10 7-22,9 0-16,19-7-7,20-14-3,24-18 2,21-19 0,14-17 2,7-17-8,0-24-6,-5-14 6,-8-14-11,-17-5-3,-18-6 7,-21-8 0,-19-1 0,-20-4 3,-18 7-10,-18 11 10,-13 14 0,-10 15-2,-5 14 4,-2 14 0,4 7-2,7 6-26,5 10-46,7 2-81</inkml:trace>
  <inkml:trace contextRef="#ctx0" brushRef="#br1" timeOffset="87471.0031">20068 10920 283,'2'-1'31,"-2"0"-9,0 1 58,0 0-24,-2 4-15,-1 0-20,0 1-4,-4 0 0,3-2 5,-3 0-3,-3 1-1,1 0-3,-3 5-5,1-1-2,0 2-1,1 2-3,3-2-2,2 2-3,3-1 1,2-1-1,0-4 3,0-1-5,1-3 0,1-1 1,1-1-8,-2-1 2,0-4 7,0-1 1,0-4-1,2-1 2,2-2 1,0 2 6,-3-2-4,3 0 2,1-1-5,2-3 0,2 0 3,2-3-7,0 1 6,2-3-1,-2 1-3,-2-2 2,-1 4-1,-4 2 6,-4 2-7,-1 5 2,-1 2 5,-7 2 1,-6 4-1,-4 2 0,-5 3-2,-1 6 0,-4 4 5,-3 0-4,2 0-3,3-1-1,2-1-3,9 0-10,5 0-19,4-2-35,6-3-58,0-3-249</inkml:trace>
  <inkml:trace contextRef="#ctx0" brushRef="#br1" timeOffset="88211.0454">19719 11383 568,'-21'-11'46,"3"14"-28,-6 12 39,-2 5 0,-5 8-24,-2 3-11,1-1-6,2 0 2,3-3-8,3-2-11,3-3 2,0-4-5,5-2-16,-1-1-28,4-1-25,3-1-23,4-5-120</inkml:trace>
  <inkml:trace contextRef="#ctx0" brushRef="#br1" timeOffset="88732.0752">18992 11949 591,'-9'-40'82,"17"19"-47,9 2 10,1 0-18,3 8-21,1 6-5,3 5 0,-7 8-12,-4 11-2,-9 11 6,-5 1-3,-6 2 5,-7-1 6,-1-2 0,-3 1-13,-4-2 24,0-2-11,1-5 13,9-7-6,5-3-2,6-5-4,3-7 5,9 0-2,8-9 0,5-5-2,3 1 1,2 0-3,-3 3-1,-1 3-10,-2 2-15,-2 2-14,-1 2-20,-3-2-34,-7 1-107</inkml:trace>
  <inkml:trace contextRef="#ctx0" brushRef="#br1" timeOffset="89101.096">18977 11679 25,'-96'28'399,"47"4"-310,4 14-35,7 18 2,8 11-6,12 7-11,13 1-11,15-8-15,24-13-3,17-14 1,23-19 4,9-15-5,10-19-5,3-20-4,-3-13 0,-4-14 0,-5-4-3,-14-3-10,-17-4 1,-17-1 6,-18-4 9,-17 3-13,-16 7-4,-19 16 10,-15 16 3,-9 16-5,-2 10-20,-1 10-30,8 10-30,5 7-116</inkml:trace>
  <inkml:trace contextRef="#ctx0" brushRef="#br1" timeOffset="89530.1209">18796 12453 509,'-11'-13'69,"-6"11"-42,-10 2 24,-4 4 20,-6 9-10,-5 5-27,-1 5-11,-3 3-10,1 2-6,2 4-2,4-3 1,4 0-11,6-6-8,7-3-16,6-4-25,7-1-37,4-2-65</inkml:trace>
  <inkml:trace contextRef="#ctx0" brushRef="#br1" timeOffset="90217.1601">17845 13186 566,'9'-50'74,"-7"27"-66,0 3 55,0 6 18,-1 7-51,4 7-7,-1 13-9,2 11 1,2 10-6,2 5-9,-1 3 0,1-3 1,0-3-7,0-4-8,-2-7-19,0-6-14,2-8-25,-2-9-13,-2-2-53,0-9-221</inkml:trace>
  <inkml:trace contextRef="#ctx0" brushRef="#br1" timeOffset="90572.1805">17810 12907 421,'-70'-4'88,"33"21"-45,2 11 25,6 13-9,5 12-16,8 10-3,8 9-1,8 4-11,5 3-8,14-2-6,7-6-6,15-13-2,13-18 0,14-18-5,14-22 2,9-19-4,5-26-11,-6-24-4,-7-14 3,-16-10 2,-20-3-4,-23 2 9,-20 5-15,-19 8-2,-23 11 7,-14 16 9,-14 16 6,-11 18 5,-10 16-2,-1 12-11,2 16-20,8 7-44,16 5-117</inkml:trace>
  <inkml:trace contextRef="#ctx0" brushRef="#br0" timeOffset="125337.1689">920 7923 442,'15'49'24,"-8"-29"3,-1-5 33,-3-6 10,-2-3-26,0-6-18,-1-3-2,-4-8 2,-4-9-6,-4-5 3,-2-9-3,-2-5-1,-2-6-3,0-7-6,-3-6-8,-1-6 0,1-3-5,3 5 1,4 5 3,9 12-1,3 12 0,2 13 3,10 16 1,7 7 2,6 18-4,11 16 2,7 17-6,4 9 5,5 5-4,-2-3 1,-4-12 1,-4-9 5,-9-14-7,-4-8 8,-5-8-5,-6-6 10,-5-8 4,-4-1 0,-6-11-9,-1-10-3,-8-7 3,-8-11-4,-3-8-5,-5-5-10,-1-6-6,2 2-11,7 6-11,8 12-28,8 15-7,8 15-20,11 13-116</inkml:trace>
  <inkml:trace contextRef="#ctx0" brushRef="#br0" timeOffset="125700.1897">1724 7712 623,'-10'-31'61,"-6"23"-17,-3 6 14,-1 4 1,0 11-10,4 7-32,2 5-12,7 3-4,7-2-2,10-5-1,11-6 0,6-8 0,7-7-9,1-8-5,-2-6-4,-9-4 8,-9-3 4,-15 4-2,-8 1-7,-18 3-2,-7 3-18,-6 5-9,-1 2-5,2 1-41,6 2-133</inkml:trace>
  <inkml:trace contextRef="#ctx0" brushRef="#br0" timeOffset="125954.2041">1837 7435 588,'8'-30'92,"-8"22"-58,0 5 11,-2 3 22,2 9-10,0 10-24,3 10-14,6 10-5,3 7-13,6 2 0,4 0-3,2-4-10,2-3-8,-4-6-19,-3-10-22,-4-6-34,-6-6-38</inkml:trace>
  <inkml:trace contextRef="#ctx0" brushRef="#br0" timeOffset="126322.2253">1808 7672 614,'-10'-14'73,"10"9"-27,9 3 57,10-3-23,7-3-34,9-1-22,5 0-17,6-1 0,3 1-5,5 0-1,-3 1 2,-11-2 1,-8-1-4,-17 2-3,-8 2-2,-7-4 1,-9 1-6,-8-1-4,-7 3 2,-5 4 0,1 4 8,6 7-2,3 3 4,9 4 0,0 3 1,3 7-2,4 5 2,3 8-2,8 7 6,18 3-8,20-5 1,12-9 1,9-16-4,-6-12-16,-10-4-14,-11-1-23,-14 1-29,-22 4-64</inkml:trace>
  <inkml:trace contextRef="#ctx0" brushRef="#br0" timeOffset="126612.2415">1007 8194 787,'-58'33'71,"52"-27"-56,16-5 44,31-2 2,29-11-31,30-8-30,32-9 0,28-7 0,42-6 0,19 3 0,2 7 0,-22 10 0,-52 13 0,-42 6 0,-38 3-16,-24 0-29,-18 0-8,-11-2-21,-11-6-45,-6-6-67</inkml:trace>
  <inkml:trace contextRef="#ctx0" brushRef="#br0" timeOffset="126774.2511">2712 7459 838,'0'-5'58,"0"4"-67,4 1-20,4 3-23,4 11-44,-4 7-80</inkml:trace>
  <inkml:trace contextRef="#ctx0" brushRef="#br0" timeOffset="126894.258">2917 7760 689,'2'28'81,"-4"-21"-78,2 2-3,0-5 7,0-4-11,-2 0-84,1 0-416</inkml:trace>
  <inkml:trace contextRef="#ctx0" brushRef="#br1" timeOffset="147984.464">3545 7238 427,'-15'-30'112,"9"24"-70,4 6-5,3 21 11,11 22-1,6 22 3,7 18-26,4 2-6,0 0-5,-2-9 2,-3-11-1,-2-8-2,-3-13-6,-3-11-1,-5-10-1,-4-7-1,-5-7 3,0-6-5,-2-3-1,0-7-3,-2-10-4,-4-11 3,-2-9-3,1-5-8,6 1 9,1 12 1,6 13 0,9 14-2,7 8 7,9 16 6,6 12-5,8 6 5,0 3-6,0-8 5,2-7-2,-7-13-1,-3-15-3,-5-11 3,-4-12-4,-7-7 6,-3-7-3,-6-4-3,-6-1 6,-6-1-2,-2 4 0,-8 2-2,-7 8 1,1 8 4,-5 10-4,1 10 6,4 5 4,1 16 2,6 8 1,5 15 0,4 10-2,3 0-2,10-1-5,10-12-1,9-15-8,5-7-2,8-11-17,1-7-23,2-4-38,-2-14-33,-10-3-117</inkml:trace>
  <inkml:trace contextRef="#ctx0" brushRef="#br1" timeOffset="148159.4743">4552 7657 685,'7'32'68,"1"-6"10,3 4-27,3-1-12,4-2-30,3-7-10,3-7-14,-1-5-19,-2-6-35,-3-3-43,-5-10-65</inkml:trace>
  <inkml:trace contextRef="#ctx0" brushRef="#br1" timeOffset="148296.4818">4466 7368 650,'-35'-10'5,"28"5"-101,7-1 3,11 3-139</inkml:trace>
  <inkml:trace contextRef="#ctx0" brushRef="#br1" timeOffset="150561.6117">5364 7684 518,'-7'-75'55,"-6"36"-5,-2 4 2,-4 7-1,-6 15 3,-6 13-12,0 13-19,0 20 5,0 13-7,6 12-5,6 2-6,11-9-6,8-15 0,13-18-2,6-15-3,3-9 2,3-18 0,5-12-3,0-9 2,0-3-1,-5 11-2,0 13 7,-3 18-8,2 17 7,2 23-1,5 20 0,4 20-2,2 13 1,4 5 0,-4-3-2,-7-7 3,-7-9-2,-12-12 0,-7-6 0,-5-11 3,-11-4-3,-9-12-3,-5-7-2,-5-10-4,-3-9-3,1-3-8,1-15-20,2-6-22,8-10-25,4-7-54</inkml:trace>
  <inkml:trace contextRef="#ctx0" brushRef="#br1" timeOffset="150930.6328">5580 7421 481,'18'-18'179,"-12"18"-149,4 10 32,0 20 4,5 14-7,0 12-20,5 5-14,4 2-9,-1-5-6,0-6-2,-1-13-5,-2-7 0,-3-11-2,-2-9 0,-4-5 0,-3-7 0,-3-13 2,-3-7-1,0-10-4,2-3 2,3 0 0,2 5-3,5 10-1,3 14 0,4 12 7,4 18-9,0 9-1,4 2-13,1-4-19,1-13-24,-1-10-30,-3-10-15,-8-12-113</inkml:trace>
  <inkml:trace contextRef="#ctx0" brushRef="#br1" timeOffset="151120.6436">6085 7364 640,'14'8'99,"-4"21"-21,9 11-1,4 13-29,5 5-23,3-1-16,8-7-8,1-6-16,-1-13-6,-7-10-19,-12-12-36,-11-7-39,-12-6-86</inkml:trace>
  <inkml:trace contextRef="#ctx0" brushRef="#br1" timeOffset="151264.6516">6070 7622 674,'21'-10'78,"11"-2"-35,16-4 12,10-2-29,2 2-22,-3 6-2,-3 5-38,-11 4-48,-12 1-63</inkml:trace>
  <inkml:trace contextRef="#ctx0" brushRef="#br1" timeOffset="206242.7963">7600 7454 410,'-20'-20'47,"7"17"8,-1 3 11,-2 3-11,-4 9-8,-1 8-3,0 7 3,3 6-12,3 6-4,3 5-6,5 4-10,5 1-7,6-6-2,13-6-2,8-7-3,10-10 0,8-10-16,4-7-22,1-4-26,1-8 7,-1-5-17,-3-3-66,-6-3-298</inkml:trace>
  <inkml:trace contextRef="#ctx0" brushRef="#br1" timeOffset="206487.8103">7911 7612 397,'-18'-11'147,"5"12"-74,3 15-15,-1 7 7,2 9-2,6 6-21,8 1-23,17-7-1,12-10-14,9-13 1,7-13 2,3-14-8,-1-12 5,-5-3-8,-10-3-2,-18-1-3,-18 5-7,-17 6 2,-24 5-6,-10 8 2,-5 9-7,-1 4 3,8 9-10,9 5-3,13 3-31,14-2-87</inkml:trace>
  <inkml:trace contextRef="#ctx0" brushRef="#br1" timeOffset="206778.8268">8346 7660 623,'3'27'82,"7"-9"-48,10 0-17,8 2 19,2-9 10,1-9-25,5-2-9,0-10-6,-2-5-5,-4-4 4,-8 2-8,-9 1-7,-8-2-16,-5 4-22,-7 1-10,-6-1-30,-3 1-110</inkml:trace>
  <inkml:trace contextRef="#ctx0" brushRef="#br1" timeOffset="207017.8408">8582 7244 724,'8'-1'66,"1"10"-31,3 14 18,5 8-15,-1 7-12,0 10-10,5 3-11,4-1-5,2-3 5,4-8-13,0-6-12,-1-6-10,1-5-7,-2-3-27,0-4-28,-1-4-31,-5-6-433</inkml:trace>
  <inkml:trace contextRef="#ctx0" brushRef="#br1" timeOffset="207364.8603">9138 7416 501,'-24'15'185,"7"10"-132,3 10-16,5 6 16,6 1 12,3-3-31,11-3-25,11-9-5,11-7-1,4-12-1,6-8 1,0-12-5,-1-11-1,-6-7-6,-11-7-7,-12-1 7,-11-4-2,-11-6 1,-15-5-2,-6 0 3,-5 9 3,1 14 11,5 17 12,7 13-2,8 9 2,7 17 3,7 12-3,16 10-5,15 4-5,14-4-8,10-8-6,9-8-27,0-6-41,-2-6-60,-4-6-56</inkml:trace>
  <inkml:trace contextRef="#ctx0" brushRef="#br1" timeOffset="208146.9053">10454 7060 555,'-14'-24'41,"10"15"3,4 2 2,-1 3-6,1 4 7,0 0-21,0 3-18,2 11 8,3 7 6,2 6-7,3 10 4,5 4-3,1 2-2,6 1 1,2-4-7,5-5 2,1-6-5,4-7 2,-1-7-1,1-4-2,-4-2 0,-1 0-4,-4 3 5,-4 3-4,-4 8 0,-4 2 2,-5 0 0,-7-1-3,-1-3 3,-8-3-7,-6-3-1,-7-7 1,-3-1-6,-7-3-5,-6-3 2,1-1 4,0-1-9,2-5 3,3-1-14,7-5-18,10-2-19,12-1-11,6-2-55,13-1-402</inkml:trace>
  <inkml:trace contextRef="#ctx0" brushRef="#br1" timeOffset="208486.9245">10981 7434 653,'44'23'27,"-14"-12"2,7-2 10,1-6 16,-1-3-21,-3-9-13,0-4-11,-3-6-5,-3-6-2,-4-4 2,-9-3-2,-8 3-4,-8 4 3,-14 8 4,-6 10-5,-7 7-2,-3 8 4,-4 15 7,2 7 6,7 10 0,8 0-3,14 0-5,11-3-6,16-7-1,14-6-7,7-10-9,9-3-20,0-7-19,3-4-62,-4-2-105</inkml:trace>
  <inkml:trace contextRef="#ctx0" brushRef="#br1" timeOffset="209966.0093">1893 8965 470,'-59'-32'64,"19"27"-24,3 5-5,2 15 3,8 12-5,10 10-5,10 9-10,8 4-9,15-2 2,16-6-7,8-12 0,6-11 7,0-15-7,-4-5 1,-7-13-1,-7-9 0,-8-4-7,-9-6 4,-7 1 0,-4 1 1,-12 1 0,-5 7-1,-3 5-1,-1 6 7,2 9-4,4 4 6,6 9-9,9 9 8,6 7-4,11 5-8,8 4-4,4-3-3,6-1-14,3-7-4,7-11-10,1-8-13,-7-6-31,-9-10-87</inkml:trace>
  <inkml:trace contextRef="#ctx0" brushRef="#br1" timeOffset="210255.0259">2146 8977 482,'14'5'59,"0"15"4,4 5-5,0 7-11,1 0-4,-3-3-5,-1-6-16,3-4-9,-4-5-7,-3-4 1,0-4-7,-4-4 3,-2-2-1,-4 0 3,-1-8-6,0-7-2,-3-6 4,-1-4-3,1-2-5,3 8-3,2 5 0,10 8 0,9 6 1,12 6-9,4 8-28,7 0-8,3 4-36,-3-5-108</inkml:trace>
  <inkml:trace contextRef="#ctx0" brushRef="#br1" timeOffset="210596.0454">2663 8959 279,'-17'-2'354,"13"11"-298,4 3-14,8 5 24,9 3-16,9 0-32,2-2-12,2-4-3,0-6-3,-5-8 3,-2-4-9,-6-6-1,-1 2 2,-1 3 2,-3 5-2,-1 13 4,8 14 2,3 19 1,3 14-3,10 6-2,1 1-2,1-5 3,1-8 4,-7-5 0,-8-6 1,-9-5-6,-9-3 9,-5-6-7,-15-1-8,-6-8-6,-9-2-3,-3-6-16,-1-7-36,-1-5-35,5-11-186</inkml:trace>
  <inkml:trace contextRef="#ctx0" brushRef="#br1" timeOffset="216370.3757">3356 9022 378,'-55'-36'84,"32"24"-6,5 5-17,8 3-6,5 4-20,5 9-17,5 11 13,9 14 0,4 4-9,3 1-15,3-5 4,-1-12-3,-4-6 1,-1-7-5,-6-7 2,-2-2-5,1-6 4,-6-7-4,1-4 3,-5-2-6,-1-2 2,3 4-3,0 9 3,4 6-5,4 6 8,3 13 6,7 6 0,4 1-7,3-2 1,1-8-4,-1-8-1,0-6-1,0-6-11,-6-9-2,-2-8-21,-6-4-9,-5-5-6,-4-3-3,-5 0-11,-9-3-7,-6-1-29,-4-5-18,-2-4-4,-3-3 72,2-1 60,1 5 57,5 7 48,4 11 15,4 14-23,8 10-29,0 8-37,12 19 22,10 16-12,8 17-18,9 12 10,3-1-13,1-7-11,1-7-8,-1-12-4,-4-6-3,-5-5 3,-7-6-5,-7-3 0,-5-4-1,-8-4 0,-4-4-9,-3-5-2,-3-3 1,-7-11-7,1-6 5,-3-12 0,7-1-3,2-1 9,3 6-1,8 9 7,9 9 1,6 7 0,5 12 3,8 6 0,0-2 6,3-4-4,1-6-4,-4-6 3,-1-8 0,-6-7 6,-5-4-1,-5-4 1,-7 0-6,-7-2-1,-5 2 2,-4-1-4,-8 5 6,-5 6-10,-3 6 0,0 7 0,2 4-1,-1 14 3,5 10-2,7 4 1,7 6 3,8-2-8,13-4 2,11-5-8,7-9-22,6-5-19,2-8-13,-3-5-75</inkml:trace>
  <inkml:trace contextRef="#ctx0" brushRef="#br1" timeOffset="216819.4011">4602 9081 473,'20'15'49,"-11"-15"9,1-5 10,-3-5-13,-3-6-15,-4-6-19,0-3-5,0-4-4,-1-1-6,-2-1-2,-1-1-2,1 2-5,3 2-9,0 10 3,10 11 0,6 10 1,8 14 4,5 8 4,6 1 0,3 0 0,5-3 3,0-6-1,-1-8 6,-3-9-1,-5-4-3,-4-12 3,-3-6 2,-11-3-5,-4 0-2,-12 0 3,-8 5-2,-11 6 7,-8 7 5,-4 7-4,-3 13-1,-1 9 3,6 8-8,5 3 1,10 3 4,12 1-1,6-3-3,16-4-4,11-5-6,9-7 2,7-7-22,6-4-29,3-5-41,0-2-73</inkml:trace>
  <inkml:trace contextRef="#ctx0" brushRef="#br1" timeOffset="217341.431">6357 9113 485,'46'52'70,"-29"-32"-31,2-6 21,-5-3-3,-2-11-16,-6-2 7,-6-13-14,-4-7-19,-10-8-9,-8-4 0,-8-6-5,-6-3 8,-7-6-3,-2-8-4,-2-6 2,4-6-3,6-3-1,11 6 2,15 5 4,11 9-1,8 14-4,13 11 4,3 13-10,7 14 3,6 8-10,1 20-27,0 9-29,-5 5-31,-12 0-113</inkml:trace>
  <inkml:trace contextRef="#ctx0" brushRef="#br1" timeOffset="217518.4413">6037 8882 567,'-21'9'70,"21"-10"-53,16-5 29,13-4 26,12-1-37,8 5-25,7 5-21,3 4-15,3 13-8,2 6-26,1 7-39,-6 3-91</inkml:trace>
  <inkml:trace contextRef="#ctx0" brushRef="#br1" timeOffset="217694.4512">6695 9101 349,'41'44'157,"-32"-34"-58,-5-6-31,-4-5-6,-5-11-18,-4-6-5,-6-8-6,1-4-7,1-6-5,4-5-6,3-3-15,6-2 3,0 4-4,11 8-5,8 11-12,5 10-15,10 9-24,4 4-24,4 6-16,-1 0-120</inkml:trace>
  <inkml:trace contextRef="#ctx0" brushRef="#br1" timeOffset="217941.4653">7024 8874 258,'-30'35'317,"10"-14"-259,2 5 9,2 7 6,6 5-5,7 2-35,6-4-16,16-7 1,10-15-12,8-13 1,6-9-4,0-14 1,-4-7-3,-8-4 2,-13 1-10,-14-2-1,-11 5-5,-16 3-5,-11 6-9,-6 4-8,-2 9-12,2 6 1,3 1-3,6 7-33,7 1-137</inkml:trace>
  <inkml:trace contextRef="#ctx0" brushRef="#br1" timeOffset="218369.4898">7320 8962 710,'52'42'38,"-28"-23"9,-3-1-10,-5-5 4,-6-6-11,-4-5-14,-3-2-6,-3-8-4,0-6-1,0-4-4,-5-7 2,-3 1-3,-1-3 2,3 2-2,6 2-7,6 5-1,8 9 4,3 9 1,3 14 1,2 10 2,2 1 2,0-2-4,-1-4 4,0-9-2,-2-7 1,1-3 5,-1-10-8,3-5 5,-1-7-6,0 4 8,2 3-4,-2 7 1,2 9-5,3 21 0,3 15 6,2 8-12,1 4-30,-1-8-64,-3-13-59</inkml:trace>
  <inkml:trace contextRef="#ctx0" brushRef="#br1" timeOffset="220180.5934">9085 8808 372,'0'13'59,"-2"-11"-44,2-1 61,0 0-9,0-1-35,0 0-2,0 0-7,3-5-4,0-5-3,1-6 2,0-5 1,2-3-4,2-5 0,2-2 1,-1 1-5,1 1-5,0 7-3,0 8-2,2 5 4,2 6-4,3 3 3,6 8 3,2 7-1,-1 4-2,3 0-1,-4 0-2,2-5 2,-2-3 0,0-7 1,2-4-4,-1-3 4,2-7-4,-1-4 1,1-1-1,-3-3-4,-3 0-6,-3 0-1,-5 2-12,-4 3-11,-3 5-8,-3 5-13,-2 3-45,-6 8-86</inkml:trace>
  <inkml:trace contextRef="#ctx0" brushRef="#br1" timeOffset="220593.6173">9307 8964 462,'-11'-30'99,"11"12"-56,1-4 0,11 2 9,3 2 3,3 3-31,4 4-14,1 4 1,3 7-7,-3 7 0,-1 10 0,-2 5-3,-1 0 1,2 0 2,0-7-6,0-5 5,2-6 0,0-4 4,-1-4-4,0-7-2,-1-2 1,1-4-4,-1-2-6,0-2-18,-2-2-12,1 0-36,-1 2-91</inkml:trace>
  <inkml:trace contextRef="#ctx0" brushRef="#br1" timeOffset="221029.6422">10104 8402 490,'-1'-50'78,"1"35"-26,0 10-1,3 7 1,-2 18 5,2 16-18,2 15-15,3 10-2,2 4-3,3 7-2,5 1-10,0-2-2,6-7-6,1-8-1,2-12-11,1-8-13,-2-7-16,1-11-18,-2-8-19,-4-8-53</inkml:trace>
  <inkml:trace contextRef="#ctx0" brushRef="#br1" timeOffset="221310.6583">10478 8673 565,'-10'28'63,"8"1"-28,2 9 8,6 5 24,5-5-9,8-6-33,8-8-21,5-10-3,6-11 4,-2-7-2,-4-11-2,-5-6-7,-10-4 0,-7-2-4,-10 1-3,-10-4-10,-8 3-4,-8 0-17,-4 5-11,-3 8 16,1 7 11,4 7-28,7 7-54,6 2-128</inkml:trace>
  <inkml:trace contextRef="#ctx0" brushRef="#br1" timeOffset="221816.6872">11016 8762 10,'-4'-54'643,"-6"34"-635,-3 8-3,0 9 30,-2 3 32,-2 11-29,1 11-19,5 9-10,9 3-7,3 0-2,12-6-1,4-7 0,5-9-8,3-10-8,-3-7-11,-6-9-5,-7-4-1,-5-2 14,-4 2 10,-2 3 6,-3 7 8,0 7 6,3 6 3,2 13 7,0 9 1,12 12-8,8 9-9,8 9-8,6 3 16,2 3 9,-1-3 0,-9 0-14,-7-6-1,-12-6-8,-7-4 12,-12-10-7,-12-6-7,-6-4-3,-6-9-17,0-4-11,-2-4-11,3-6 0,4-1-21,8-11-61,6-4-244</inkml:trace>
  <inkml:trace contextRef="#ctx0" brushRef="#br1" timeOffset="222265.7129">11386 8991 634,'35'-15'68,"-14"6"-24,1 4-8,-3 5-9,-6 7-9,-5 11-11,-4 5-4,-2 5-4,-2 2-3,-2 2 4,-5-1-1,0-4 5,0-3-4,2-8 0,3-3 2,2-6-2,2-6 8,10-1-1,3-7-1,6-3-3,0 0 0,1-1-3,-1 1-5,0 2-8,0 3-14,1 2-15,-1 0-12,-2 3-31,0-3-126</inkml:trace>
  <inkml:trace contextRef="#ctx0" brushRef="#br1" timeOffset="222743.7403">11765 8607 214,'7'-8'377,"-4"4"-357,3 4-1,0 4 27,-1 10 26,-1 12-18,1 11-22,3 8-8,0 2-12,4-1 6,-2-7-13,3-9-1,-1-8-3,-2-10 1,-2-10 1,-1-5 0,-2-12-5,-3-12-6,-1-4 8,-1-7 0,0-2 1,1-1-1,4 5 1,4 9 1,4 10 8,3 14 6,3 11 1,4 12-8,3 12-6,2 5 3,2 0-6,-2-2-2,-2-6-14,-1-2-3,-5-4-10,-3-6-47,-6-3-57,-7-5-426</inkml:trace>
  <inkml:trace contextRef="#ctx0" brushRef="#br1" timeOffset="224603.8463">2139 10189 292,'-32'-58'84,"18"35"7,7 9-35,5 7 4,-3 2-7,2 4-13,1 1-16,2 8 2,0 15 7,13 19-4,16 17-5,11 13-5,7 1-6,5-4-14,-7-8 3,-6-8-2,-5-8-16,-6-7-25,-6-9-8,-7-2-21,-11-10-85</inkml:trace>
  <inkml:trace contextRef="#ctx0" brushRef="#br1" timeOffset="224970.8673">2096 10576 661,'-5'-23'19,"6"-6"-1,23-12 45,12-4-7,12 1-28,7 10-20,-7 10-3,4 8-8,2 8-4,-3 7-7,1 5-8,-6 12-2,-6 9 6,-8 10 7,-5 9 14,-4 8 0,-2-4 8,1-7 15,3-10-3,1-13-5,1-10-3,1-8-13,-1-12 9,-6-12-8,-4-6 0,-11-5-5,-6 3-3,-11 0-1,-13 5 2,-9 8-3,-7 9-7,-2 9 3,-1 2-4,7 10-15,7 2-25,9 1-33,12-2-123</inkml:trace>
  <inkml:trace contextRef="#ctx0" brushRef="#br1" timeOffset="225716.9103">3950 10253 475,'0'9'34,"0"-5"-29,0 2 42,0 0-5,0-1-21,0-2-5,2-3-7,6-3 6,2-7-5,0-5-3,3-2-1,1-3-4,-4 0 10,-2 6 0,3 2-5,-1 5-8,6 5 6,0 3 1,1 10 7,3 8-5,-1 2-3,0 2 7,3-1-6,3-3 1,-1-6 8,4-7 3,-1-6-3,3-4-1,2-10-6,-3-5-1,0 3-7,-4-3-9,-3 4-7,-2 4-21,-6 6-20,-2 5-2,-6 7-7,-5 12-64,-1 4-215</inkml:trace>
  <inkml:trace contextRef="#ctx0" brushRef="#br1" timeOffset="226137.9341">4168 10545 399,'-8'-4'160,"6"0"-112,2-1-9,7 1 2,6 0-2,2-1-19,5 1-12,2 0-5,3-1-1,3 4-1,2 1 0,1 0 0,-2 8 0,-1 5 1,-7 5 0,-4 6 0,-1-4 9,-2-6 1,1-6-4,3-8-2,0-8 3,1-6-5,2-5-13,2-3-7,-3-2-19,3 2-18,-1 4-9,-4 7-65,-3 6-254</inkml:trace>
  <inkml:trace contextRef="#ctx0" brushRef="#br1" timeOffset="226702.9664">5036 10253 581,'10'26'61,"2"2"-39,0 8 15,5 5 15,-2-3 10,-2-5-26,0-9-17,-4-7-6,0-7-4,-4-8-1,0-2-2,-5-12 1,0-6-8,0-7-2,0-7 1,0-4-1,2-4-1,3-2 5,5 1-3,4 4 3,5 13-2,3 11 3,2 13 5,6 14 6,1 16-7,1 10 6,-2 3-9,1 2 1,-2-6-7,-3-8-6,0-7-15,-5-9-15,-4-4-38,-4-5-49,-7-6-228</inkml:trace>
  <inkml:trace contextRef="#ctx0" brushRef="#br1" timeOffset="226891.9775">5860 10568 845,'19'17'29,"-10"-16"-41,5-1-18,1 0-7,-5-6 24,-10 3-46,0 1-88</inkml:trace>
  <inkml:trace contextRef="#ctx0" brushRef="#br2" timeOffset="238178.6229">3999 6962 122,'-17'-15'50,"6"4"-42,0 1 21,0 1 12,-1 0-5,-3-1 5,0 0-5,-3 0-8,0 2-12,-1 0 10,-2 4 8,0 3-6,-1 1-15,1 4-6,-1 4-2,-2 4-2,-1 3 0,0 1-1,-2 3 0,1-1 2,3 1-2,0 2 0,0 0 0,1 2-1,0 4 1,-3 4 4,2 2 3,3 4-6,3-1-3,4 0 2,6 0 3,6-3 0,1 1-4,7 3 2,4 0 1,3 2-1,-2-3 0,-2-2 4,1 0-4,-3-1 5,0 1-4,-3 1-2,-1-1 1,0-1 0,-1-2 2,4-3 1,0 4 5,5-2-4,1 3-3,1 1 0,2-2-1,4 0 6,1-3-7,1-2 10,1-1-5,-1-4 3,1 0-5,2 0-1,2-3 1,3 0-3,4-1-2,4-3 5,4 1-5,2 1-1,1-2 3,4 2 1,-4 1-1,4-3 0,-1 2-1,1-2-2,3-1 3,5-3-4,1-1 7,0-5-4,-1-4-4,-2-1 5,0-5-2,0-2 0,2-2 1,-2 2-4,-3-1 4,-4 2-1,1 0-1,-3 1-1,1 2 2,1 0-1,-4 2 1,1 0-2,0-1 1,2 0-1,1 0 7,1 1-5,1 1 0,0-2 0,-3 0 0,-3-1 0,-1-5-4,2 2-5,-6-2 12,2 1-2,4-1-5,2-2 6,3 1-5,2-4 4,4-2-1,-2-2 0,1-1 9,1-1-11,-3 2 1,1 1 4,2-1-6,-4 3 8,0 0-3,0-1-2,-4-1 0,0-2 2,-4-2-4,0 0 2,-4-1 0,-4-1 1,-3 0 1,-6 1-1,-2-7 0,-5-1 0,-4-3 1,-8-1 0,-4-2-2,-4 0 3,-7-1-3,-7 2 0,-3 1 1,-4 4 0,-2-3-1,-2-3 1,-6-3-1,0-2 1,-6-4 0,-4 0-2,-2 1 4,-7 3-4,-5 3 3,-9 2-5,-5 4 4,-3 2-3,3 3 2,5 1 2,5 3-5,3 0 2,-3 5 2,-1 0-2,2 5-1,-1 1 7,0 6-5,-4-1-1,-2 6 1,-4-1 1,-1-1 0,5 2-4,6-1 3,3-1 1,5 1-3,2-1 4,-1-1-1,1 0-2,2 0 1,-2 0 4,-4 0-7,-1 3 4,-1-1 0,-2 1-1,1 0-2,-4 3 4,-1 2-7,-3-2 6,-3-1 2,2 0-12,-5-1-5,1-1-15,4 0 1,1 0-30,7 0-66,7-3-183</inkml:trace>
  <inkml:trace contextRef="#ctx0" brushRef="#br2" timeOffset="247106.1337">6518 7127 293,'-5'4'63,"-1"-4"-13,2-1 6,2-5-5,0-5 3,0-4-19,2-5-13,0-5 2,7-8-6,7-5 2,8-7-6,8-2 3,7-1-6,7 2-3,6 1-11,2 8 2,3 4-7,0 6-17,-4 6-14,-1 6-18,-5 6-73</inkml:trace>
  <inkml:trace contextRef="#ctx0" brushRef="#br2" timeOffset="249838.29">7524 6322 205,'-24'-25'63,"11"13"29,-2 5-8,3 2-20,1 4-17,4 1-17,2 9-7,1 10-6,4 7 6,0 11-7,9 3 0,2 4-3,6-2-6,1 1-5,5-7-2,2-7-9,3-6-13,2-4-16,-2-8-29,0-4-80</inkml:trace>
  <inkml:trace contextRef="#ctx0" brushRef="#br2" timeOffset="250300.3163">7846 6414 268,'4'-21'68,"-4"12"-21,-1 3-4,-6 3 19,-3 1-7,0 2-17,-2 2-14,1 4-2,-2 6 4,4 4 1,-2 4-10,5 2-4,5 4-10,1-4-4,8-2 1,4-5 1,2-6 0,1-5 1,0-4-4,0-7-4,-1-6 1,-3-5-2,-4-2 4,-5-2 0,-2 3 2,-4 1 1,-3 4-2,-2 6 6,3 3 0,-1 5 0,3 3 3,4 8 0,0 3-6,5 1 1,11-2-1,2-3-3,4-3-4,3-2-10,-1-3-15,-1-2-9,-2-2-21,-4-4-40,-5-2-100</inkml:trace>
  <inkml:trace contextRef="#ctx0" brushRef="#br2" timeOffset="250519.3286">7970 6224 430,'-5'-23'121,"4"18"-64,1 5-38,4 8 34,5 8-19,3 13-15,3 6-5,4 5-8,2-2-5,3-3 1,4-5-3,1-7-13,-2-4-12,-3-9-12,0-4-33,-7-6-69,-2-1-223</inkml:trace>
  <inkml:trace contextRef="#ctx0" brushRef="#br2" timeOffset="250785.3439">8311 6258 363,'-29'11'82,"12"-2"-29,1 2-8,-2 3 16,2 1-11,1-2-18,2 1-11,6-3-7,3-2 0,4-4 4,5 0 2,6-3-1,6-2 0,5-1-9,5-5-6,0-1-3,1 1-4,-2 1-18,0 1-11,-3 1-20,-2 2-9,-1 1-43,-6 0-98</inkml:trace>
  <inkml:trace contextRef="#ctx0" brushRef="#br2" timeOffset="251177.3663">8646 6199 462,'-23'-11'84,"8"9"-36,0 3-13,-2 9 3,4 4-6,2 5-13,9-1-19,2 2 2,3-5 2,7-2-8,-1-5 1,0-5-9,3-3 7,-3-2-8,2-7 3,-3-2-2,-4-1 3,-1 3 8,-3 0-4,0 3 3,-2 5 4,0 1 0,1 0-1,1 8-4,6-1 1,7-2-23,5-2-48,3-3-91</inkml:trace>
  <inkml:trace contextRef="#ctx0" brushRef="#br2" timeOffset="251925.4091">9139 6074 208,'-21'-37'132,"7"18"-53,2 3-17,-2 1 8,-3 3-13,2 6-19,1 6-13,0 5-10,3 12 2,0 8-11,7 8-9,4 3 17,7-1-8,10-5-6,4-7 0,0-8 0,0-8 2,1-7 0,-1-10 1,-3-8-6,-1-6-3,-8-5-8,-7-3-2,-4-1 3,-8-2 2,-9 0 2,-3 1 9,-1 4-1,-1 4 2,3 7 10,5 6 10,2 8-4,6 3-3,6 6-4,2 9 0,9 6 2,8 7-3,6 2-1,6-1-8,3 1 0,3-4-13,3-1-7,1-2-17,-5-4-15,-4-3-61,-9-6-170</inkml:trace>
  <inkml:trace contextRef="#ctx0" brushRef="#br2" timeOffset="252284.4296">9415 5982 464,'20'1'114,"-8"-4"-101,4-2 4,2-2 2,-4 0 7,-2-2-18,-3-2-4,-2-4-3,-2-2-2,-5 2-3,0-1 5,-11 3-6,0 4 8,-5 2-2,1 7-1,1 1 8,2 9-9,1 9-3,3 4 18,4 4-5,4 0 2,6 2 4,9-3-7,5-4-1,7-6-5,3-8-3,3-8-7,-1-2-16,0-7-19,-6-3-48,-7-4-126</inkml:trace>
  <inkml:trace contextRef="#ctx0" brushRef="#br2" timeOffset="252653.4507">9676 6010 264,'32'49'156,"-11"-23"-62,6 2-33,-2 2-2,3-4-12,-4-2-14,-3-6-14,-4-5-7,-7-4-5,-8-6 4,-2-3 11,-11-7-10,-8-7-16,-8-8 3,-2-5-2,-1-5-1,0-2-4,4-6-4,7-6 0,9 1-5,10 1 0,7 4 17,13 10-5,6 10 11,1 9-2,0 11-2,-4 6-2,-6 11 3,-7 8 0,-7 7 5,-3 4-9,-7-3 2,-5-5-13,0-8 0,2-7-11,-3-6-29,1-6-48,0-2-134</inkml:trace>
  <inkml:trace contextRef="#ctx0" brushRef="#br2" timeOffset="252873.4633">9782 5682 539,'11'-14'69,"-4"14"-35,3 12 3,3 5 8,2 9 3,3 3-26,0 6-14,3 2-4,1-1-4,-2 0-6,0-7-7,-2-7-11,-1-7-6,-5-8-12,-5-3-34,-7-4-100</inkml:trace>
  <inkml:trace contextRef="#ctx0" brushRef="#br2" timeOffset="253088.4759">9802 5891 574,'15'0'40,"4"-6"4,9-2 11,4-4-3,2 0-28,-4 0-17,-2-1 1,-5 1-13,-6 0-6,-6 2-24,-5-2-9,-6-1-7,-3-4-22,-8-2-25,-3-5-20,-1-1-86</inkml:trace>
  <inkml:trace contextRef="#ctx0" brushRef="#br2" timeOffset="253363.4913">9964 5618 110,'-13'-14'211,"11"14"-91,2 10-43,8 12-9,3 8-19,8 9-9,3 6-7,2 0 2,3-3-11,1-8-6,-2-7-10,-1-9 3,-4-7-4,-5-6 1,-4-5-2,-6-2 3,-3-9-1,-3-3-10,0-2 6,-2-2-4,2 2 1,0 3-1,6 4-3,5 5 1,3 4 0,4 2 2,3 8 0,-1 2 1,3 2-15,-1-1-19,0-3-17,-3-5 2,-3-5-30,-6-4-98</inkml:trace>
  <inkml:trace contextRef="#ctx0" brushRef="#br2" timeOffset="253566.5032">10274 5506 540,'52'0'91,"-10"9"-23,11 8-7,5 10-4,-2 7-23,-6 9-27,-7 1-14,-10 1 6,-4-5-29,-8-5-15,-8-6-9,-9-9-6,-6-4-42,-9-9-269</inkml:trace>
  <inkml:trace contextRef="#ctx0" brushRef="#br2" timeOffset="254371.5493">11072 5335 293,'0'-45'90,"0"24"-24,0 8 22,0 4-10,0 5-26,0 4-22,2 16-14,4 9 24,3 14-1,2 10-11,4 3-11,5-3-15,2-2 17,4-6-19,2-8 1,-1-4-10,1-10-16,-1-6-16,-3-6-17,-3-6-12,-2-3-67,-4-11-201</inkml:trace>
  <inkml:trace contextRef="#ctx0" brushRef="#br2" timeOffset="254616.5633">11426 5462 432,'0'5'101,"-2"7"-43,0 8-10,2 4 6,0 0-16,9-4-14,8-6-7,6-8-4,3-6-5,3-6-2,-3-9-3,-7-5 1,-11 1-5,-8-4-3,-10 0-3,-8 2-3,-8 3-11,-1 4-3,0 5-3,1 2 2,5 6-2,6 1-1,7 6-41,8 1-95</inkml:trace>
  <inkml:trace contextRef="#ctx0" brushRef="#br2" timeOffset="254999.5852">11757 5341 188,'15'30'375,"-6"-8"-324,5 5-10,5 1 9,-3-3-10,1-8-5,-4-3-17,-1-3-8,-3-5-5,-4-2 0,-2-4 2,-3-3 6,0-6-7,-2-8-3,-4-2 0,0-5-5,3-3 5,2 0-3,2 2-4,7 5 4,7 5-8,5 11 3,2 4 2,5 12-8,2 6-19,0 5-13,0 3-3,0 1-34,0-5-96</inkml:trace>
  <inkml:trace contextRef="#ctx0" brushRef="#br2" timeOffset="255718.6263">12352 5227 528,'-6'-21'44,"-3"20"-8,-3 4-8,-3 12 23,0 7-6,2 8-21,5 3-26,8-2 16,5-5-9,9-6-8,3-6 6,2-8-4,-2-6-4,-2-8-2,-2-8 0,-6-3 7,-2-4-1,-5 3-5,-3 0 8,-1 5 1,-2 6-3,1 6 3,2 5 2,2 13-2,1 6 0,10 7 0,7 6-3,9 5-1,4 2 1,4 2 0,-1 1-8,-4-2 1,-6-3 6,-8-5-5,-7-2 7,-7-8 2,-2-3 0,-9-9-4,-1-5-3,-3-5-4,-1-2-13,-1-7 1,-4-7-4,0-9-3,3-6 12,2-7 4,7-2-3,5 1 10,3-1 3,10 3 4,2 1 0,6 2 7,2 1 7,4 3 3,2 0-2,-1-1-7,-2 0 1,-2-1 0,-4 2 0,-6 6-6,-6 2-1,-4 6 0,-1 4 3,-8 5 1,-1 5-5,-4 1 0,-2 10-9,-3 8 2,1 7 3,3 5-2,5 4-2,6 1 3,4-4 0,15-6-3,9-8 1,7-7-19,4-7-6,0-5-33,-1-14-73</inkml:trace>
  <inkml:trace contextRef="#ctx0" brushRef="#br2" timeOffset="255964.6404">12882 5105 458,'-35'-2'76,"20"4"-10,5 7-26,6 4-1,5 4-19,12 3-6,10 4-8,13 0 1,5 1-1,6 1 1,-4-1-6,-10 0 2,-10-2 1,-15-2-4,-8-5 3,-17-1-8,-6-5-10,-6-3-5,-1-6-14,1-2-34,2-11-118</inkml:trace>
  <inkml:trace contextRef="#ctx0" brushRef="#br2" timeOffset="256181.6528">13060 4930 694,'33'18'27,"-15"0"15,3 10-3,0 7 0,-6 5-10,0 5-18,0 1-9,2-1-2,1-7-11,1-12-11,-2-6-22,-5-11-20,-5-9-44,-7-7-382</inkml:trace>
  <inkml:trace contextRef="#ctx0" brushRef="#br2" timeOffset="256339.6618">13007 5098 632,'2'-4'61,"20"-5"-42,11 1 3,10-1 26,0 0-27,0 4-19,-4 4-14,-2 1-37,-2 0-42,-6 0-65</inkml:trace>
  <inkml:trace contextRef="#ctx0" brushRef="#br2" timeOffset="257246.7137">8833 6664 320,'30'41'47,"-14"-25"0,0-1 6,-3-6-7,-3-4 15,-4-4-17,-4-1-11,0-9-1,-2-5-19,-7-7-3,-4 1-2,-3-7-5,0 0 6,1-2-8,4 1 0,5 2-3,4 8 2,1 5 0,9 7-6,4 6 0,5 6 4,5 7-13,5 3-24,4 0-25,4 0-39,-1-6-52</inkml:trace>
  <inkml:trace contextRef="#ctx0" brushRef="#br2" timeOffset="257557.7313">9269 6561 326,'-2'-7'113,"-2"7"-49,-1 0-4,-1 9 1,3 7-4,1 0-24,4 4-2,9-2-9,7-4-13,4-5 1,2-6-3,4-5-2,-1-11-4,-3-7 2,-3-1-6,-9-2-3,-10 3-6,-5 3 3,-14 6-4,-6 4 6,-6 6 1,-1 2-4,-2 7-7,6 2-7,6 3-11,12-2-39,8-2-80</inkml:trace>
  <inkml:trace contextRef="#ctx0" brushRef="#br2" timeOffset="257818.7464">9525 6536 74,'18'2'373,"-14"2"-311,2 2 10,2 3-13,4 1-14,4-3-21,6-2-12,4-5-7,1-3 1,-2-6-3,-3-4 2,-5-3-4,-10 2-2,-7-1-6,-7 3 1,-13 2-3,-6 4-1,-3 1 2,1 2 2,3 3-9,4 0-25,7 0-25,6 1-56,5-1-266</inkml:trace>
  <inkml:trace contextRef="#ctx0" brushRef="#br2" timeOffset="258050.7594">9760 6293 500,'14'-2'121,"-10"2"-102,4 5 9,2 8 1,2 6 6,3 5-13,2 4-13,2 1-4,2-3-2,-2-3-13,0-5-5,-4-5-19,-5-4-24,-9-4-64,-5-5-318</inkml:trace>
  <inkml:trace contextRef="#ctx0" brushRef="#br2" timeOffset="258209.7688">9769 6433 566,'-1'0'81,"6"-5"-39,11-1 1,3-2-2,4-1-27,2 5-15,2 1-9,4 1-31,1-2-20,3 1-73,-4-5-359</inkml:trace>
  <inkml:trace contextRef="#ctx0" brushRef="#br2" timeOffset="258796.8023">10321 6386 424,'-12'-6'106,"12"-5"-83,1-2 31,10 0 4,0 2-24,2 4-19,0 2-12,3 3-1,3 1-6,3 1-8,3-1-12,0-1-28,0-3-53,-4-1-147</inkml:trace>
  <inkml:trace contextRef="#ctx0" brushRef="#br2" timeOffset="259231.8273">10551 6068 464,'6'14'57,"-2"1"-27,3 7 13,4 7 3,4 2 0,5 0-24,4 0-16,4-3 1,1-5-10,4-5 4,-1-6 6,0-8-6,-2-4 4,-5-4-3,-3-6-2,-4-5-2,-4-3 2,-5-2 0,-3-3-3,-4 3-2,-2-1 2,-8 2 2,-3 6-3,-6 1 2,1 5 0,0 5 3,3 2 2,2 1 4,6 4 1,2 6-3,3 1 3,10 5-6,5 3-4,6-1 6,3-1-6,6-3-3,3-2-4,4-4-11,4-3-10,1-6-21,1-1-29,-4-10-104</inkml:trace>
  <inkml:trace contextRef="#ctx0" brushRef="#br2" timeOffset="259601.8483">11259 6066 486,'-36'0'62,"21"6"-11,3 4 10,4 4-26,5 4-7,3 3-3,5 3-11,9-2-8,1-3-1,3-4-3,-1-7 2,0-2-8,-3-6-2,-2-2-3,-2-7-6,-5-4-4,-3-4-4,-2-1 2,-7 2 7,-6 0 8,0 5 5,-2 4 6,3 5 8,3 2 11,3 1-1,5 5-2,1 6-4,7 1 3,5 1-14,5-2-4,5-2-5,3-2-17,2-4-11,-1-1-14,0-1-16,-4-2-75,-2 0-276</inkml:trace>
  <inkml:trace contextRef="#ctx0" brushRef="#br2" timeOffset="259812.8603">11571 6220 543,'-32'-37'60,"11"10"11,0-7-33,-1 2 1,0 0-3,1-1-20,5 6-12,4-2-1,8 7-2,4 4-7,8 2 2,9 6-9,5 5-13,7 5-17,3 3-30,-2 4-120</inkml:trace>
  <inkml:trace contextRef="#ctx0" brushRef="#br2" timeOffset="259984.8703">11342 6051 663,'-2'6'50,"23"-17"-36,10-5 9,9-1 8,4 1-19,2 1-15,1 2-31,-1 3-39,-7 2-80</inkml:trace>
  <inkml:trace contextRef="#ctx0" brushRef="#br2" timeOffset="260751.9139">12188 6216 324,'24'54'51,"-11"-36"-12,-1-4-8,-1-4 27,-4-6 2,-3-4-11,-4-1-4,0-8-17,-7-2-10,-5-4 5,-4-1-13,-8-6-1,-2-2-4,-3-5 4,0 0-9,3-6 0,2 0 5,8-1-4,5-2-1,11 4-6,6 3 6,13 2 0,8 7-6,11 2 8,2 5-10,3 4 12,-5 9-8,-8 2 3,-9 12-4,-8 5-2,-10 2 7,-4-1 4,-11 2-2,-9-4-1,-1-3 0,-1-2-3,3-7-6,3-1-16,2-3-10,4-2-11,5-2-29,4-1-116</inkml:trace>
  <inkml:trace contextRef="#ctx0" brushRef="#br2" timeOffset="261164.9378">12695 5861 460,'0'-11'61,"-7"7"5,-2 1-17,-4 3 9,-5 1-16,1 8-16,-3 6 4,4 2-5,2 1-8,7-2-6,6-2-12,1-3 7,7-3-11,3-6 7,3-2 2,1 0-9,1-8 2,-2-2-2,0-5 1,-5 3-4,-2 1 1,-5 4 0,-1 1 7,0 4-2,-1 2 5,-2 1-4,3 7 0,0 2-3,10 4 7,5 0-6,3-1 1,7-3-24,0-6-12,3-2 0,-1-2-19,-3-5-84</inkml:trace>
  <inkml:trace contextRef="#ctx0" brushRef="#br2" timeOffset="261404.9512">12822 5615 648,'0'4'70,"2"4"-65,5 7 32,3 8 13,4 4-23,4 6-10,6 0-15,1 0 0,5-5-4,0-4-10,-4-5-15,-3-3-12,-9-4-20,-9-5-27,-7-2-126</inkml:trace>
  <inkml:trace contextRef="#ctx0" brushRef="#br2" timeOffset="261627.964">12873 5848 562,'17'-7'88,"-3"-1"-40,4-1-7,0 1-12,-3 0-4,-2 3-19,-3 0-6,-1 2-10,0-3-20,2 1-1,-3-4-10,-2-1-1,-2-4-6,0-3-29,-2-4-58,1-3-56</inkml:trace>
  <inkml:trace contextRef="#ctx0" brushRef="#br2" timeOffset="261860.9776">13040 5648 89,'4'-18'237,"-1"18"-91,1 5-43,2 9-29,2 7-26,2 6-7,5 3-5,4-2-4,1-4-15,2-6-4,-4-4-11,-1-5 4,-3-5 2,-3-3-4,-3-1 3,-2-4 1,-1-5-7,-1-2 2,1 1-1,2-2-5,2 2-1,3 3 0,7 5 1,3 2-1,3 9-4,3 3-11,0 2-30,-1 0-49,-5-4-46</inkml:trace>
  <inkml:trace contextRef="#ctx0" brushRef="#br3" timeOffset="274266.6869">22287 2716 382,'0'-52'55,"0"27"41,0 3-9,0 6-17,1 6-14,1 10-13,-2 10-18,0 17-1,-3 14 1,-3 11-6,-1 8-10,0 1-6,0 1 1,-4-8-3,1-8 3,1-10-5,-3-9-2,-3-7-4,-4-9 1,-3-6-10,-2-5 12,3-6-2,2-7 2,5-8-1,5-4-1,7 1 7,2 3 4,0 9 14,4 8-9,7 4 4,3 8 1,5 7-2,4 5-4,2-4-4,5-1-1,4-6-3,2-8 2,4-4-3,-2-11-12,-5-3-5,-1-6-1,-7 1-4,-7 1-15,-3 2-21,-9 6-45,-6 3-67</inkml:trace>
  <inkml:trace contextRef="#ctx0" brushRef="#br3" timeOffset="275342.7484">21764 1082 424,'3'-12'59,"-3"11"-1,0 1 28,0 8-20,2 11-31,0 10-8,2 9-8,1 7-13,0 2 13,4-5-4,-1-1-10,0-11 2,0-4-3,-2-3-2,1-5-4,-1-4 4,-1-7 2,1-2-9,1-5 5,2-8-3,3-5-4,2-7 4,2-1-3,1-2-3,-1 1-1,1 6 6,1 5 1,3 7 5,-2 4-2,4 10 4,0 1-2,1 2 5,1-2-1,0-3 1,0-6-2,-1-3 4,-2-11-12,-3-7 6,-5-1-3,-7-3 0,-5 2 6,-2 2-6,-5 4 6,-4 4-2,-3 7 0,0 4-1,-2 6 0,2 12 1,0 7 1,5 3-6,7 6 3,4 1-3,11-5-18,7-2-8,8-10-25,2-5-17,3-6-53,-3-7-308</inkml:trace>
  <inkml:trace contextRef="#ctx0" brushRef="#br3" timeOffset="275509.758">22475 1273 598,'10'-3'85,"-6"5"-29,1 8 14,-2 2-26,3 4-27,0 4-17,2-2-8,1 0-22,2-3-24,-1-5-37,-2-4-76</inkml:trace>
  <inkml:trace contextRef="#ctx0" brushRef="#br3" timeOffset="275648.7662">22513 1203 493,'0'-28'22,"3"19"-52,-1 5-9,3 4 23,3 1-37,0 8-233</inkml:trace>
  <inkml:trace contextRef="#ctx0" brushRef="#br3" timeOffset="276031.7882">22843 1224 601,'5'-2'33,"-15"2"-19,-8 1 38,0 6 7,0 1-26,4 7-32,6 1 2,3-1-7,5-1-3,2-4-8,7-6 5,5-4 3,3-5 3,2-3 0,0-3 5,-4 6 0,-4-3 9,-1 7 12,-1 5 0,1 9-4,1 14-6,3 12-5,3 9 2,6 10-2,4 2 0,2 0-3,-2-4 2,-5-4-3,-7-6 2,-12-7-1,-14-7-14,-16-8-3,-9-8-5,-2-11-15,3-5-7,4-6-24,4-10-40,7-1-114</inkml:trace>
  <inkml:trace contextRef="#ctx0" brushRef="#br3" timeOffset="276381.8079">22987 1122 547,'13'0'55,"-6"8"-2,0 11 9,3 7 10,-2 7-20,0 3-29,1 1-13,2-6-6,-1-4-1,0-4-1,-1-7 1,-1-4 5,-3-10-6,-1-2-2,0-10-4,-2-8 3,0-6-4,2-2 2,1 0-8,0 7 4,5 5-3,4 8-3,1 6 9,3 10-1,3 7-25,4 5-26,-2 2-16,0-3-62,4-7-373</inkml:trace>
  <inkml:trace contextRef="#ctx0" brushRef="#br3" timeOffset="276573.8192">23392 1111 569,'10'-53'93,"-5"40"-56,-1 12 44,-1 6-19,3 13-24,2 9-21,4 11-9,4 1-5,2-2-8,4-4-6,2-10-17,-1-3-18,0-4-20,-11-6-51,-8-5-360</inkml:trace>
  <inkml:trace contextRef="#ctx0" brushRef="#br3" timeOffset="276734.8281">23374 1203 640,'-36'-8'78,"28"8"-43,8-1 20,8 0 16,14-1-28,9-1-37,11-4-6,6-2-18,3-1-18,-2 7-48,-5 3-44,-8 8-89</inkml:trace>
  <inkml:trace contextRef="#ctx0" brushRef="#br3" timeOffset="277096.8488">22877 1896 609,'-1'-1'53,"13"-4"-33,5-1 48,16-1 8,13-1-30,7 2-27,3-1-12,-4 0 1,-9-1-18,-12 2-30,-9 2-32,-8 2-41,-7 2-99</inkml:trace>
  <inkml:trace contextRef="#ctx0" brushRef="#br3" timeOffset="277284.8596">23011 2050 693,'7'8'51,"8"-8"-14,13 0 30,7-3-16,6-6-30,-1-1-19,-10 2-17,-5 1-16,-8 6-22,-2 1-37,5 1-22,1 2-177</inkml:trace>
  <inkml:trace contextRef="#ctx0" brushRef="#br3" timeOffset="277697.8835">23503 1780 304,'54'-35'368,"-29"31"-314,6 4 8,6 0 8,-2 13-19,-3 10-23,-6 6-23,-7 11 1,-10 3 1,-6 3-10,-3 1-1,-7-4-9,-6-6-6,-8-6-13,-7-8 0,-4-8 1,-2-7 14,0-7 10,5-3 3,10-11 6,10-6 9,9-5 1,13 0 8,10 3 13,13 6 5,10 4-6,4 8-10,5 3-15,0 5-4,-4 7-9,-3 3-14,-10 1-26,-5-1-37,-9-1-51,-12-2-418</inkml:trace>
  <inkml:trace contextRef="#ctx0" brushRef="#br3" timeOffset="279127.9652">21833 11563 473,'6'27'45,"-6"-23"-7,0-4 30,0-10-5,-7-7-16,-4-10-14,-3-8-7,-1-8-3,-1-6 0,-4-8-11,-2-1 1,0-7-2,0-3-7,8-3 1,0 5-7,3 14 3,1 17-3,-5 19 4,1 15-1,-3 14-1,-9 17-4,1 15 8,-1 7-8,4 1 7,10-12-3,4-9-1,7-14 1,1-11 1,6-7 0,3-8 0,3-10 1,-1-9 0,4-5 0,-4-2-5,2-4 6,-2 3-3,2 4 0,-1 7 0,-3 10 0,-1 10 2,4 6 2,5 8-3,5 2 1,7-2-4,6-4-1,4-3-11,4-3-22,0-2-14,-1-5-37,-10-1-82</inkml:trace>
  <inkml:trace contextRef="#ctx0" brushRef="#br3" timeOffset="280812.0616">21233 11926 594,'2'-22'50,"4"22"-26,4 15 22,9 21 19,1 14-32,2 7-25,4 6 4,-7-10-2,0-2 4,-5-9-7,-6-6 1,-4-7-2,1-7-6,-2-5 2,-2-11 2,-1-1-3,0-5 1,0-7-4,0-5 2,0-9-6,3-7-3,2-3-4,1-2-5,-1 4 10,5 10 3,-1 9-2,4 10 1,0 3 3,6 11 2,4 3-1,0 2 1,5-1 1,0-6 1,3-4-3,-1-8 0,2-4-1,-4-12 3,-6-7 1,-6-6-1,-9 1-1,-7 4 7,-1 2 1,-8 7-1,-4 4 6,-3 7 2,-1 4-2,2 6-3,-2 10-4,4 5-1,0 2-2,5 8 1,5-1-2,3 2-1,9-5-2,8-2-5,7-7 0,5-4-11,4-4-11,5-8-15,-2-2-22,-2-2-17,-4-10-103</inkml:trace>
  <inkml:trace contextRef="#ctx0" brushRef="#br3" timeOffset="280985.0715">22024 12171 363,'4'19'246,"-1"-6"-201,1 7 0,1 2 8,4-1-34,1-4-16,6-3-10,4-3-21,1-3-21,-3-8-44,-7-2-155</inkml:trace>
  <inkml:trace contextRef="#ctx0" brushRef="#br3" timeOffset="281134.08">22032 12053 465,'-13'0'30,"11"0"-46,2 5-3,11 4-2,5 4-104</inkml:trace>
  <inkml:trace contextRef="#ctx0" brushRef="#br3" timeOffset="281528.1022">22434 12086 616,'-20'15'44,"0"1"-23,2 9 42,-2 6 6,10 1-34,10-5-27,4-2-5,14-9 1,-1-5-6,-2-9 1,-1-6-9,-5-8-2,-2-7 9,-4-2-1,1 6 4,-4 6 2,2 6-2,-2 12 5,2 12-1,5 12 0,1 11-2,4-1-1,2-3 1,0-2-4,2 0 2,3 7 2,-2 6-3,1 5 2,-8-4-1,-9-3 2,-1-5-4,-13-5-3,-4-8 0,-3-8-21,-1-9-18,3-10-16,-1-4-27,4-5-118</inkml:trace>
  <inkml:trace contextRef="#ctx0" brushRef="#br3" timeOffset="281900.1238">22478 12001 587,'25'-11'54,"-10"24"-23,-2 16 24,-1 18-2,2 7-8,3 2-22,-1-3-9,1-11-7,8-9-5,-8-10 2,1-15-3,-4-6 2,-5-6 2,1-14-3,-7 0 1,-1-10 0,-2-3-4,1-2 5,4-2-6,2 5-6,1 5 4,4 13-1,-1 12-1,2 12 7,2 19-3,-2 8-4,4 2-14,2-6-24,0-4-9,5-13-3,-3-13-26,-5-5-81</inkml:trace>
  <inkml:trace contextRef="#ctx0" brushRef="#br3" timeOffset="282100.1352">22981 11872 644,'-3'27'75,"3"1"-42,2 13 16,6 8 5,1 1-31,6 4-17,7-11-5,7-9-12,1-9-5,-2-7-19,-1-8-23,-8-10-21,-10-1-66</inkml:trace>
  <inkml:trace contextRef="#ctx0" brushRef="#br3" timeOffset="282268.1446">22950 12093 627,'-7'-3'70,"17"-1"-44,11-2 53,11-1-12,7-4-39,7 0-22,6 3-14,-3 6-16,-9 2-32,-12 1-59,-12 4-61</inkml:trace>
  <inkml:trace contextRef="#ctx0" brushRef="#br3" timeOffset="282788.1746">21844 13094 726,'-2'-15'66,"2"3"-14,2-1-5,8 0-22,7 1-17,7 5-6,6 2-1,5 1-17,3 4-17,1 0-34,-1 6-37,-6 1-69</inkml:trace>
  <inkml:trace contextRef="#ctx0" brushRef="#br3" timeOffset="282962.1846">22017 13169 615,'-1'20'71,"4"-15"-25,4-2 24,9-3-37,5-6-28,6-3-17,7 0-26,3-1-28,2 2-21,-1 4-113</inkml:trace>
  <inkml:trace contextRef="#ctx0" brushRef="#br3" timeOffset="283340.2062">22548 12907 605,'14'-23'22,"-12"19"6,-2 6 25,0 10-21,-3 6-13,-3 7 5,-1 3 7,1 2-1,2-2-6,3-2-11,1-5-5,2-5 0,6-5-1,4-6-2,4-5 4,4-2-3,2-8-6,2-1 4,4-1-3,0 3 0,-1 0-2,-2 2-6,-1 1-10,-5 3-17,0 0-19,-3-1-26,-2 3-21,-2-1-110</inkml:trace>
  <inkml:trace contextRef="#ctx0" brushRef="#br3" timeOffset="283527.2166">22857 12825 695,'0'27'64,"0"1"-4,0 12 10,5 5-25,7 6-30,4 0-15,5-1-16,3-4-13,0-6-30,-2-5-46,-5-6-65</inkml:trace>
  <inkml:trace contextRef="#ctx0" brushRef="#br2" timeOffset="288143.4809">9992 8396 208,'-28'-24'14,"8"-5"19,-1-2-12,6 12 3,-4 2 2,-2 1 22,-2-3-1,-4 0-1,1-1-6,-2-1-7,-1 1-10,-2 4-9,-2 4-4,-1 6-7,-2 2 1,-4 4-4,1 2 0,-7 5 2,-1 5 9,-3 2 2,-5 6-6,-2-1-1,-6 8-6,1 2 1,-1 7 0,6 4-1,2 3-1,4 4 1,3 1-1,4 0 2,1 4 0,4 0-1,3 3 0,8-3 1,9-1 1,7 1-1,10-1-2,2 0 1,11-1-2,8-1 6,12-2-8,6-1 1,7-2 2,2-2 3,3-2-2,4 0-2,1-7 0,8-1 4,3 3 1,8 0-5,3 1 3,1 0 0,3-5-2,1-1 4,9-5-3,5-3 1,5-6-1,5-1 0,2 1 2,4-1-5,-1-2 0,0 0 0,-1 1 5,-4-3-2,5-1 1,0 1 0,0-3 0,2 1 0,3 1 0,-3-1-1,-3-1-1,-3 0-2,-5-3-4,4-5 7,0-2-6,0-9 6,2-3 2,1-4-5,-7-4 5,-1-4 1,-6-5-1,-5-4-2,-1-2 1,-4-1-1,-6-3 0,-7-3-1,-7-2 1,-4-1-5,-4 1 4,-8-3-2,-7-4-8,-10 0-2,-10-3 6,-9-1 4,-8 1 5,-5-2 6,-14 1-1,-12 4-4,-11 2 0,-8 4-3,-7 2 1,-7 4-1,-4-1-1,-9 4-1,-5 1-5,-7 1 0,-5 2 6,-3 2 0,-8-5 3,-4 1 5,-4 1 0,-2 0 0,1 5-4,2 3 1,-2 1-3,2 1-2,0 3 2,-8 1-1,-4 4 3,-4 1-6,-6 1 6,0 5-2,-2 2-1,-2 4 1,-4 2 2,-3 2-4,3 3 1,-2 10-11,3 4-25,7 6-63,5 3-189</inkml:trace>
  <inkml:trace contextRef="#ctx0" brushRef="#br2" timeOffset="288840.5206">11300 9961 605,'-13'-24'58,"13"19"-23,11 5 11,8 12-11,-3 6-3,-1 8-12,3 7-15,3-1-2,1-3 0,2-3-26,3 1-28,-5-5-27,-2 0-53</inkml:trace>
  <inkml:trace contextRef="#ctx0" brushRef="#br2" timeOffset="289992.5866">10637 10478 248,'-14'-32'123,"6"18"-34,2 4-26,2 4-5,3 2-2,1 4-13,0 8-12,5 14 11,5 14-3,3 10-12,4 5-8,6 0 2,0-7-9,3-8 0,-2-11-4,-3-8-1,-4-7-5,0-6 7,-1-4-6,1-7-2,4-6 2,3-3-1,0 1-4,0 8 2,2 7-5,-2 16 7,2 11-8,-4 9 1,-2 4 2,-5 2 0,-6-6 3,-4-3-1,-5-8 1,0-6-2,-8 0 4,-5-5-8,-2-2 0,-5-2-4,0-4-5,-3 1 2,2-4 1,1-3-7,3 0 0,2-9 13,6-4-4,5-3 3,4 2 7,9 1 5,8 3-3,6 4-4,5 4 5,4 2 0,6 0-4,2-3 0,2-5 5,0-4-4,-3-3 1,-5-6 1,-5 0-2,-7-6 5,-8 1 2,-7 1-3,-7 3-3,-2 7 3,-10 2 1,-5 6-1,-2 6 3,0 2-6,-2 13 4,5 3-5,5 3-4,5 5 6,6 3-4,2 1 2,13-1 1,5-3-4,7-8-3,4-4-21,4-7-14,2-6-17,0-7-21,-4-10-93</inkml:trace>
  <inkml:trace contextRef="#ctx0" brushRef="#br2" timeOffset="290215.5994">11539 10762 377,'-20'-18'123,"4"16"-73,2 2 17,5 7-10,5 10-18,4 3-14,13 4-10,9 1 0,10-1-6,6-1-4,-1 0-2,-2 0-5,-8-3 7,-11 2-3,-9-5 0,-7-6-1,-2-2-10,-12-7-10,-4-2-19,-1-5-9,-3-4-26,-2-9-115</inkml:trace>
  <inkml:trace contextRef="#ctx0" brushRef="#br2" timeOffset="290388.6093">11644 10573 595,'43'38'76,"-16"-7"-46,1 17 12,3 6 5,-2-4-27,-2-6-18,3-8-9,0-12-22,-2-9-12,-6-9-29,-9-6-54,-13-4-367</inkml:trace>
  <inkml:trace contextRef="#ctx0" brushRef="#br2" timeOffset="290540.6177">11645 10828 605,'7'-10'52,"15"-3"-26,11-2 17,12-3-9,6 1-26,-1 0-19,0 9-46,1 2-40,-3 0-478</inkml:trace>
  <inkml:trace contextRef="#ctx0" brushRef="#br2" timeOffset="290867.6366">12664 10566 647,'-38'-50'27,"15"28"-22,5 7-4,-2 10 38,-4 5 18,0 10-19,0 15-16,0 11-4,6 11 0,0 11 2,6 2-7,10-2-9,6-6-4,13-9-9,10-12-13,6-6-12,5-10-23,3-11-18,3-6-37,-6-14-311</inkml:trace>
  <inkml:trace contextRef="#ctx0" brushRef="#br2" timeOffset="291193.6551">12823 10612 165,'-20'-24'357,"8"24"-309,2 4 4,2 13 5,2 7-5,5 6-16,1 0-16,9-3-6,5-8-11,6-7-2,1-8 2,-3-4 0,-2-9-4,-7-6-1,-3-4-1,-5-1 3,-1 0-1,-1 1-3,-6 3 3,0 5 4,0 7 1,1 4 4,4 5 5,2 9 0,3 6-5,6 5-6,7 2-2,3-1-12,6-4-13,6-8-15,3-6-11,2-8-27,-5-5-100</inkml:trace>
  <inkml:trace contextRef="#ctx0" brushRef="#br2" timeOffset="291765.6878">13155 10550 562,'-15'-22'76,"7"18"-53,2 1 24,1 3 16,2 7-22,3 7-15,5 8-8,5 4-6,5 6-5,1 0-2,0 3-7,1 1 5,1-2-1,0-3-8,0-3-8,-3-4-9,-8-3 1,-6-5 1,-2-5 3,-12-7-8,-2 1 5,-6-5 7,-1 0 9,-1-7-2,-1-1-10,3-2-8,4-4 11,8-3-3,9 1 6,7-4 19,12 3 3,6 5 8,4 1 5,2 3 11,3 0-2,1 0-11,-2-2-3,0-2-16,0-5 2,-2-6 3,-1-5 1,-3-2 5,-7-2-7,-7 2-1,-9 2 0,-4 6 1,-7 2-1,-8 6-4,-3 8 3,-2 6-3,0 12 5,3 10-3,3 6 1,4 11 4,7 2 4,5-2-6,13-4-3,11-6-1,7-11-4,4-5-3,2-6-14,3-7-23,-3-8-35,-6-8-41,-6-6-454</inkml:trace>
  <inkml:trace contextRef="#ctx0" brushRef="#br2" timeOffset="291935.6976">13880 10718 683,'37'53'58,"-22"-25"-32,-1 6-18,0 0-2,-6-5 5,-1-1-30,-3-6-43,-2-3-22,-2-9-170</inkml:trace>
  <inkml:trace contextRef="#ctx0" brushRef="#br2" timeOffset="292808.7476">11326 11810 538,'20'77'28,"-1"-24"-13,8 7 4,5-2 13,1-5 9,-2-11-21,-4-9-2,-3-11-3,-8-12-2,-5-5 7,-9-5 1,-5-10-9,-12-7-10,-9-11-2,-6-11-1,-2-3 3,-2-7-2,-1-9-2,0-5-5,4-6-4,5-3-3,12-2 6,14 11 7,16 15-4,14 16 6,4 21-4,0 12 4,-2 21-3,-5 15 3,-7 11 0,-7 5 0,-8-3 2,-5-8-7,-8-1 5,-5-11-2,0-5-11,-2-8-27,2-10-11,1-6-42,0-1-161</inkml:trace>
  <inkml:trace contextRef="#ctx0" brushRef="#br2" timeOffset="293127.766">11650 11777 536,'71'-4'58,"-37"-12"-30,-3-2 12,-7-4 0,-4-1-18,-9 2-12,-4-6-6,-5 6-3,-7-1-1,-9 7 5,-6 10-6,-4 5 4,-4 12 7,-1 9-2,6 4 7,2 7-8,9 4 14,6 3 0,6 0-12,11-6-1,7-4-1,7-7-1,5-7-9,6-5-15,2-7-20,8-5-28,-2-8-19,-3-6-115</inkml:trace>
  <inkml:trace contextRef="#ctx0" brushRef="#br2" timeOffset="293433.7835">12168 11840 367,'0'15'92,"0"-12"-51,0-3 14,-1-3 11,-5-8-20,-1-8-14,-2-6-1,-3-5-1,0-1 4,-2 5-7,-2-1-5,4 2-7,2 1-14,3 4-4,6 5-9,5 8-12,12 5-31,7 3-10,6 10-40,2 3-178</inkml:trace>
  <inkml:trace contextRef="#ctx0" brushRef="#br2" timeOffset="293735.8006">12468 11777 570,'-22'-8'54,"9"-8"-18,1-4 15,-5-6 11,2-1-26,-2-5-18,2-2-3,-1-1-4,5-4 0,-2-1-3,4 3-6,4 1-6,4 9 4,6 6-5,7 10-2,8 7-6,3 4-10,6 6-16,1 4-11,2 4-15,0-1-42,-8-1-172</inkml:trace>
  <inkml:trace contextRef="#ctx0" brushRef="#br2" timeOffset="294097.8215">12254 11585 580,'-21'19'61,"21"-13"-41,13-2 27,14 0 25,11-1-14,9-2-26,9-1-24,2-2-2,1-9-6,-4-1-1,-8-2 1,-7-1-6,-12 0 0,-11-1-1,-9 1 5,-8 1 3,-4 2-8,-13 2 5,-6 7-5,-5 3 5,-3 8 1,-3 5 4,3 8 3,4 5-3,7 3 8,7 5-4,9-2-2,4-1-3,16-8-2,11-6 1,10-7-13,10-9-10,4-3-20,1-11-36,0-6-26,-5-2-101</inkml:trace>
  <inkml:trace contextRef="#ctx0" brushRef="#br2" timeOffset="294293.8326">12938 11506 522,'-33'-5'97,"19"12"-42,2 8 2,4 11 18,4 8-16,4 8-23,12 0-13,12-6-15,11-6-7,13-14-3,6-12-11,2-4-11,-1-10-12,-8-5-21,-7-4-27,-16-6-31,-10-1-167</inkml:trace>
  <inkml:trace contextRef="#ctx0" brushRef="#br2" timeOffset="294480.8434">13218 11310 652,'1'3'66,"8"14"-17,4 13 5,6 13 4,2 6-21,0 2-27,2-5-8,4-5-21,-3-6-7,0-14-16,-8-4-34,-9-8-31,-8-9-121</inkml:trace>
  <inkml:trace contextRef="#ctx0" brushRef="#br2" timeOffset="294640.8522">13174 11567 627,'-3'-11'75,"16"4"-31,17 1 25,10-4-5,8-5-28,2 0-25,-2 4-13,-5 1-22,-6 5-31,-7 3-67,-11 2-224</inkml:trace>
  <inkml:trace contextRef="#ctx0" brushRef="#br2" timeOffset="295206.8849">13483 11257 644,'-3'-19'72,"4"19"-38,9 20 12,7 17 0,-3 17-17,2 5-15,6-4-10,5-1-2,1-11-1,-2-2-6,-2-5-3,-6-7-9,-3-8-24,-3-9-24,-3-6-2,-2-6-42,-6-3-139</inkml:trace>
  <inkml:trace contextRef="#ctx0" brushRef="#br2" timeOffset="295516.9026">13734 11555 541,'9'1'80,"2"4"-34,7 2 14,4-4-8,2-3-19,3 0-15,-3-3-8,0-7 0,-2-5-8,-4-4 2,-5-1-5,-5 2-2,-4 6 5,-2 11-1,-2 4-3,2 16 1,5 8-1,6 9 6,10 4 3,11 5-3,10 4-1,7 2-4,1 1 2,-6-3-3,-10-6-3,-11 0-5,-16-6 3,-13-1-3,-17-4-1,-11-5-13,-12-4-13,-9-7-12,-5-5-30,-5-3-123</inkml:trace>
  <inkml:trace contextRef="#ctx0" brushRef="#br2" timeOffset="296495.9586">12354 12139 440,'-18'-28'61,"8"19"-7,3 1-9,5 6-6,-1 2 0,1 0-18,2 0-13,0 1-8,0 0 11,0 3 0,0-1 0,0-2-1,0 0 5,0-1-6,2 0 3,-2 0-5,1-4 4,0-2-2,0 2 3,-1 3-5,2 1-1,2 11-1,2 6 7,5 16 0,3 12-1,4 9 8,3 12-1,0-11-9,-2-7 3,-2-12-4,-1-9 2,1 1-4,3-1 3,0-4-4,-2-10 2,0-9-3,-1-4 1,2-13-5,2-8 0,2-1 4,2-6-7,-1 5 2,3 8-1,-2 13 2,0 10 0,-2 13-2,-3 8 3,-4 3-2,-6 0 2,-4-3-5,-6-5 2,-3-4-9,-10-4 5,-4-5 4,-4-4-10,-4-4-3,1-3-2,-3 0-10,1-4-38,6-3-22,3 0-19,9-1-106</inkml:trace>
  <inkml:trace contextRef="#ctx0" brushRef="#br2" timeOffset="296861.9796">13184 12512 618,'5'-17'44,"-15"10"-10,-5 4 24,-4 3 9,-2 8-30,4 9-22,0 4-5,8 0-5,8 0-2,1-6-5,10-5 2,5-8-1,4-2-10,2-8 5,0-7-6,-3-5 5,0-2 0,-5-1 2,-4 6 3,-2 6-4,-2 8 3,0 7 3,1 10-1,4 8-12,2 1-23,5-2-13,1-4-7,2-11-17,-3-6-31,-3-3-128</inkml:trace>
  <inkml:trace contextRef="#ctx0" brushRef="#br2" timeOffset="297037.9896">13211 12207 350,'-18'-59'119,"13"52"-49,5 7-13,3 10 1,8 8-4,8 13-22,7 13-13,7 9-10,3 5-7,-4-10-17,-4-9-25,-3-8-27,-1-11-72</inkml:trace>
  <inkml:trace contextRef="#ctx0" brushRef="#br2" timeOffset="297455.0135">13768 12317 561,'-39'-5'57,"20"14"-39,3 8 26,3 15 17,6 6-3,5 1-29,2-5-19,7-8-4,4-8-8,7-3 2,5-4-8,5-6 5,-1-9-8,-2-11 3,-4-10 4,-6-9 7,-8-5-3,-7 2 0,-1 11 2,-7 9 4,0 16-2,1 1 5,1 9-3,5 7-1,1 3-4,2 5 0,6-5-1,3-3-1,-1-4-5,4-2-7,5-5-9,2 0-22,1-2-11,-2-3-12,-4-7-60,-7-3-125</inkml:trace>
  <inkml:trace contextRef="#ctx0" brushRef="#br2" timeOffset="297705.0276">13911 12267 501,'4'1'83,"5"14"-12,7 8-11,5 10 15,0 4-21,2-3-18,2-6-13,-3-10-11,-5-6-3,-2-5-4,-3-6-2,1-1-2,0-7 0,-1-7-5,-2-6 4,0-4 0,-2 1-2,3 6-2,0 10-2,6 3 4,1 4-13,7 6-25,3 5-33,2-1-34,2-1-462</inkml:trace>
  <inkml:trace contextRef="#ctx0" brushRef="#br2" timeOffset="298444.0701">14701 12231 446,'-29'-35'80,"8"20"-15,-3 6-23,0 6 11,2 3 8,-2 12-14,4 7-16,5 8-5,4 13-7,9 3-2,4 6-1,10-2-8,6-11-1,0-6-7,2-13 3,4-5-3,6-4-1,4-4 1,6-4-5,3-8-5,2-13-1,-3-9 4,-9-7-1,-12-2 0,-11 2 1,-10 5 4,-4 5 0,-9 4 3,-4 8 0,-4 6 0,-1 6 0,1 5 5,1 11 2,5 9-6,4 6 5,5 5 1,6-1 0,13-4-7,7-6 0,10-6-4,0-7-12,7-5-9,1-4-23,2-3-11,3-7-20,-4-7-61</inkml:trace>
  <inkml:trace contextRef="#ctx0" brushRef="#br2" timeOffset="298827.092">15200 12190 519,'-38'-5'93,"19"5"-45,2 9 5,2 9 12,4 7-14,4 9-16,4 7-10,3 3-12,10-5-11,6-8 2,9-15-4,6-14-3,-1-7-1,-1-14-3,-6-12 2,-5-7-9,-8-8 6,-8-2 5,-4 1 1,-13-5 6,-6 0-7,-3-5 3,-5 3-5,1 14 11,4 14 5,3 19 10,9 15-5,7 17-2,5 13-5,10 14-5,15 9 7,10-2-8,12-6-4,8-13-20,1-9-39,-1-6-36,-11-6-54</inkml:trace>
  <inkml:trace contextRef="#ctx0" brushRef="#br2" timeOffset="310839.7791">5117 10020 124,'-81'-70'182,"30"32"-118,-6 1 0,-8 7-16,-5 7 0,-6 4-20,-2 8-13,-1 5-8,-2 3 8,-4 3 7,0 10-9,5 9-5,10 7-6,11 12 0,4 11 1,6 11-1,6 9 0,5 3 0,9 1 0,13 1 3,10 2 3,7 5-1,18 6-1,9 3 2,11-1-7,12-3 4,14-8-4,20-9 13,22-9-9,19-11 3,16-11-1,12-12 5,9-11-7,10-12-5,11-4 1,-1-16-14,-1-8 1,-7-11-2,-15-10 6,-12-10 4,-15-8 2,-16-6 5,-21-6-2,-23-6 5,-28 2-4,-26 1-7,-21 3 9,-31 6-4,-28 0 4,-32 3-1,-27 6-2,-21 5-2,-14 7 7,-1 8 3,2 13-9,3 10-6,7 14-14,10 10-31,12 13-94</inkml:trace>
  <inkml:trace contextRef="#ctx0" brushRef="#br2" timeOffset="319815.2924">4851 11234 547,'-6'-1'35,"-3"9"-16,-5 7 43,-6 9-8,-4 9-22,-8 6-24,-3 4-4,-4-1-1,1 0-2,2-3-7,3-1-33,4-3-27,3-5-81</inkml:trace>
  <inkml:trace contextRef="#ctx0" brushRef="#br2" timeOffset="320638.3395">3609 12100 272,'-7'-39'161,"4"23"-96,3 6 2,0 6-13,0 6-13,3 14-4,2 10-2,3 10-4,0 3-2,3-4-2,0-3-9,3-12-4,-1-3-6,-3-6-2,-1-6-5,0-2 5,4-3-4,3-3-6,3-8-2,0-10-5,-6 1 3,-5 2-6,-4 4 12,-1 11-4,1 4 2,3 13 4,1 11 6,1 0-1,2-3-1,-3-7 0,3-5 0,3 0-3,4-3 1,0-1-2,2-6-7,-2-4-12,-1-10-13,-3-5-29,0-2-32,-2 2-105</inkml:trace>
  <inkml:trace contextRef="#ctx0" brushRef="#br2" timeOffset="320892.3537">4131 12135 453,'7'3'86,"-7"7"-46,0 8 35,-1 5-7,1 6-15,5-3-22,3-7-16,2-7-4,2-8-2,4-4-4,6-5 2,4-12-5,-3-9-3,-9-6-9,-12 2-7,-5 8-11,-14 4-3,-4 10 1,-3 3-17,1 4-17,6 4-57,2 8-85</inkml:trace>
  <inkml:trace contextRef="#ctx0" brushRef="#br2" timeOffset="321094.3656">4460 12247 627,'-29'-44'27,"13"16"6,7-7 20,-2-5-14,8 1-26,3 3-16,1 8-15,13 12-18,2 12-9,6 4-26,1 13-97</inkml:trace>
  <inkml:trace contextRef="#ctx0" brushRef="#br2" timeOffset="321357.3806">4750 12030 544,'-27'-12'73,"5"11"-49,-1 1 17,0 10 17,4 3-18,8 0-28,11 1-11,10-3-1,12 1 0,10 1-3,4 0 5,4 4-2,-5 2 0,-5 5-2,-4 2-7,-12-2-3,-9 5-4,-5-13-10,-3-3-3,-8-3-24,-2-7-35,-6 2-88</inkml:trace>
  <inkml:trace contextRef="#ctx0" brushRef="#br2" timeOffset="321543.3913">4793 11897 658,'48'57'42,"-25"-18"-14,1 6 20,3-1-10,-3-8-24,2-3-17,0-9-17,-4-6-29,-5-9-8,-8-5-45,-5-4-178</inkml:trace>
  <inkml:trace contextRef="#ctx0" brushRef="#br2" timeOffset="321693.3999">4838 12121 680,'11'-10'21,"12"-1"4,10-1 43,5-2-18,7 0-49,2 4-47,2 1-53,-4 0-100</inkml:trace>
  <inkml:trace contextRef="#ctx0" brushRef="#br2" timeOffset="322188.4282">5801 11969 511,'-36'-21'78,"12"13"-33,-2 5 10,2 9-2,-3 6-15,2 12-15,6 6-10,2 4-7,6 7 5,8-3-6,3 0-1,12-5-8,7-8-11,7-5-28,7-4-19,5-11-15,4-5-71</inkml:trace>
  <inkml:trace contextRef="#ctx0" brushRef="#br2" timeOffset="322543.4482">5958 12004 492,'-33'28'84,"21"-4"-54,2 7 19,10 5 6,0-3-6,11-5-26,5-4-12,5-11-6,0-3-3,2-10 0,2-8 2,-4-5-5,-3-8 0,-3-4-3,-9 2 1,-6-1 2,-5 6 4,-5 4-2,-4 2 1,1 6 3,2 3 1,1 3 6,3 8-4,6 4-3,2 3-6,11-3-2,8 1 0,3 0-16,3-3-20,-2 1-8,4-3-18,-1 0-31,-4-4-127</inkml:trace>
  <inkml:trace contextRef="#ctx0" brushRef="#br2" timeOffset="322835.4652">6346 11952 576,'-39'-4'74,"23"10"-46,4 8 12,7 3 15,5 1-20,10 0-18,13 3-7,9-2-5,4 0-2,5 0-2,-3-3-2,-3 4 3,-6-1-6,-7 1 1,-10-1-4,-7-3-3,-6-2-4,-12-4-5,-7-1-10,-6-4-2,-1-4 1,0-1-24,1-5-35,1-11-70</inkml:trace>
  <inkml:trace contextRef="#ctx0" brushRef="#br2" timeOffset="323158.4836">6593 12099 623,'63'-29'31,"-30"11"2,1-2 19,1-3-7,-3-1-15,-5-1-21,-6 2-5,-7 3 1,-14 2-4,-2 4-2,-13 3 0,-11 10 1,-4 2-1,-4 12 8,-3 15 0,1 1-9,4 8 3,7 3 0,9 0-1,10 0 7,6-4-3,14-8-1,10-8-2,11-10 0,7-9-3,7-1-5,1-6-19,-3-3-55,-5-2-49</inkml:trace>
  <inkml:trace contextRef="#ctx0" brushRef="#br2" timeOffset="323332.4936">7123 12108 109,'40'66'565,"-28"-23"-552,-1 6-3,-4-4-6,-4-10-6,-3-5-8,-3-6-55,-5 1-160</inkml:trace>
  <inkml:trace contextRef="#ctx0" brushRef="#br2" timeOffset="324422.5556">4166 12939 459,'-34'-31'65,"12"13"-19,-1 2 9,-1 3-7,0 6-12,1 7-16,3 11 3,4 11-2,6 10-10,6 5-5,5 1-1,10-2-5,7-6 4,3-10-3,1-9-1,1-11 2,-1-5-12,-3-10-7,-2-4 5,-5-4 8,-3 1-10,-4-1 4,-1 4 9,-3 7 5,-1 6-10,0 6 0,0 11 6,1 10 0,3 5-3,4 1-8,6 0-34,4-6-28,4-4-90</inkml:trace>
  <inkml:trace contextRef="#ctx0" brushRef="#br2" timeOffset="324785.5766">4996 12909 507,'2'-44'80,"-14"25"-57,-7 3-2,-4 8 26,-4 8 4,-2 6-8,1 14-12,2 8-7,6 12-7,6 7-3,8 3-11,8-3-3,16-10-3,10-9-21,10-10-13,7-9-25,5-9-21,0-10-119</inkml:trace>
  <inkml:trace contextRef="#ctx0" brushRef="#br2" timeOffset="325104.595">5100 12642 661,'-5'-4'36,"5"9"-4,5 13 13,5 14 6,5 12-16,5 7-13,1 2-13,5 1-7,0-8 1,2-4-2,0-8-1,-1-7 0,-6-7 0,-2-13-1,-7-5 2,-2-3-1,-5-9-3,-1-4 6,-1-3-6,1-3-4,2 1-4,3 0-12,4 6-7,4 8-12,3 6-6,1 14-12,2 9-61,0 3-277</inkml:trace>
  <inkml:trace contextRef="#ctx0" brushRef="#br2" timeOffset="325502.6174">5822 12875 678,'-27'-21'41,"7"17"7,-1 4 10,-2 10-9,-1 9-15,-1 12-8,3 9-14,7 4-9,8 0-3,7-5 0,11-10-3,8-10-3,7-11-5,0-8-1,0-8 4,-1-8-5,-7-4-5,-4-2 3,-7 2 8,-4-1-1,-5 3 1,-5 3 11,-2 3-4,-2 6 6,1 6 1,1 11 9,3 7-5,5 2-8,2 3-2,8-3-13,8-4-20,4-4-23,2-5-22,1-5-42,0-2-322</inkml:trace>
  <inkml:trace contextRef="#ctx0" brushRef="#br2" timeOffset="325676.6276">5957 12958 598,'10'3'89,"-3"8"-41,0 6 3,5 7-21,1 3-24,2-1-19,2-4-10,4-6-24,-1-7-29,-3-9-121</inkml:trace>
  <inkml:trace contextRef="#ctx0" brushRef="#br2" timeOffset="325821.6357">5953 12722 673,'-36'-26'7,"22"17"-51,6 1-95</inkml:trace>
  <inkml:trace contextRef="#ctx0" brushRef="#br2" timeOffset="326419.6699">6360 12901 614,'-6'12'51,"6"4"-23,5 6 11,6 8 9,3 5-12,-2 4-9,2-3-11,-1-5-2,-2-7-4,-1-9 0,0-13-6,0-7 1,-1-13-7,2-8-2,2-7 4,3-3 1,-1 0-2,0 2-1,1 8-4,-1 8 6,1 12 4,2 8-5,1 15-1,4 8 2,0 5-23,4 3-38,0-3-47,0-7-124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dev"/>
        </inkml:traceFormat>
        <inkml:channelProperties>
          <inkml:channelProperty channel="X" name="resolution" value="3139.50366" units="1/in"/>
          <inkml:channelProperty channel="Y" name="resolution" value="4978.27393" units="1/in"/>
          <inkml:channelProperty channel="F" name="resolution" value="1.55424E-6" units="1/dev"/>
        </inkml:channelProperties>
      </inkml:inkSource>
      <inkml:timestamp xml:id="ts0" timeString="2012-06-26T00:16:36.27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933 3580 559,'-30'-71'35,"17"38"5,3 9 5,7 10-12,3 12 8,0 13-2,9 22-15,3 21-11,5 20-1,3 14-9,2 5 0,2-3 1,3-15-14,0-16-4,0-14-29,-3-12-30,-7-11-24,-3-9-66</inkml:trace>
  <inkml:trace contextRef="#ctx0" brushRef="#br0" timeOffset="201.0114">385 3643 621,'-77'-50'51,"75"17"-3,26-5 19,33-6-25,23 0-17,17 0-18,6 3-3,1 7-11,-4 10-23,-12 11-30,-10 13-41,-12 11-44</inkml:trace>
  <inkml:trace contextRef="#ctx0" brushRef="#br0" timeOffset="483.0276">1356 3731 714,'9'32'53,"-7"-21"-49,1-1 17,3 3 19,4 4-14,3 4-19,7 1-1,5-2-3,8-6 5,3-7-6,4-7-2,0-4-6,-2-8-6,-6-6-9,-10-1-6,-14 1-12,-10 1-1,-19 2 7,-12 1 0,-10 7 2,-5 1-3,-3 5-34,2 1-136</inkml:trace>
  <inkml:trace contextRef="#ctx0" brushRef="#br0" timeOffset="1122.0638">2652 3363 468,'25'-77'32,"-25"44"10,-17 12-3,-12 10-12,-13 8 1,-13 9 6,-7 15-4,-1 11-9,4 8 1,12 4-6,17 2-10,20-4-1,17-1 1,28-2 1,23-3 3,18-6-3,11-3-2,-4 0-3,-12-2-4,-20 1 2,-18 2 1,-19 5-2,-14 2 8,-16 2-4,-15 1-5,-7-4-6,-4-4-7,4-6-24,5-6-14,6-6-55,8-10-154</inkml:trace>
  <inkml:trace contextRef="#ctx0" brushRef="#br0" timeOffset="1374.0786">3072 3538 633,'-2'34'2,"-8"-11"-4,1 11 7,-1 9 50,-1 1 6,6-1-42,8-3-6,14-6-6,10-6-4,6-10 0,5-12-6,1-6-4,3-9-23,-2-7-25,-11-3-22,-9 1-53,-16-2-169</inkml:trace>
  <inkml:trace contextRef="#ctx0" brushRef="#br0" timeOffset="1519.0868">3081 3752 282,'-54'2'258,"43"-8"-202,11-6-19,9-1-1,15-8 8,11-2-30,8 0-12,2 1-12,-5 4-22,-7 3-23,-11 1-32,-14 1-210</inkml:trace>
  <inkml:trace contextRef="#ctx0" brushRef="#br0" timeOffset="1658.0945">3022 3435 465,'-10'-38'21,"20"12"-7,17 0-3,10 0-9,9 6 2,3 8-6,1 11-43,-4 11-76,-3 21-137</inkml:trace>
  <inkml:trace contextRef="#ctx0" brushRef="#br0" timeOffset="1939.1106">3521 3743 487,'24'57'89,"-16"-44"-31,-5-5 5,-3-6 26,-11-2-41,-5-9-29,-5-5-7,-6-7-2,-1-4-3,2-5-7,0-8 3,6-6-2,8-8-3,10-9-7,10 2-5,19 5 7,8 17 3,6 20 12,3 17-4,-3 16 4,-1 20 0,-1 13-3,-2 10-1,-1 2 0,-2-1-2,2-8-6,-1-9-15,-4-9-17,-4-9-38,-11-11-18,-16-8-63</inkml:trace>
  <inkml:trace contextRef="#ctx0" brushRef="#br0" timeOffset="2092.1195">3527 3696 627,'-18'-9'86,"25"-2"-61,16-2 13,16-4 18,10-1-10,5 5-32,4 4-15,-1 8-48,-1 5-66,-7 6-71</inkml:trace>
  <inkml:trace contextRef="#ctx0" brushRef="#br0" timeOffset="2787.1594">4194 3631 553,'6'48'13,"2"-14"28,5 7 8,2 0-29,-2-5 12,-2-10-9,-4-9-5,0-7-2,-6-9 9,-1-1 10,-3-8-9,-6-10-24,-5-10 3,-1-10-8,-3-5 6,1-6-3,2-6 0,3-5-2,6 0-9,6 6 1,2 14 0,9 16-12,4 19-1,5 13 3,3 21 0,1 15-1,-3 11 4,-3 5-3,-3-3 5,-2-9 8,-2-9 3,-1-8 5,-7-9 2,1-7 10,-3-6 8,-1-4 4,3-3-4,7-2-8,5 0 7,9 0-1,8-2-5,0 0-10,2 2-6,-2 0 0,1 2-14,-2 2-10,1 0-16,-4-3-7,-3-1-6,-3-1-31,-3-5-112</inkml:trace>
  <inkml:trace contextRef="#ctx0" brushRef="#br0" timeOffset="3026.173">4903 3436 501,'-39'-10'100,"14"13"-41,1 17-18,-3 11-3,0 12 0,4 7-6,8 6-7,10-1-8,10-3-10,17-8-7,14-7 0,13-11-11,9-10-7,5-13-19,-3-6-26,-5-12-8,-8-9-55</inkml:trace>
  <inkml:trace contextRef="#ctx0" brushRef="#br0" timeOffset="3228.1843">5122 3397 661,'-7'7'78,"7"3"-83,0 11 20,0 12 43,5 8-7,4 5-31,5 2-14,6-2-4,4-4 0,2-6-14,-1-3-16,2-8-8,-3-6-30,-3-6-25,-8-6-64</inkml:trace>
  <inkml:trace contextRef="#ctx0" brushRef="#br0" timeOffset="3518.2011">5201 3792 627,'20'-18'36,"3"-4"0,11-4 8,5 0-1,0-2-22,-6 3-15,-1 0-4,-5 1-5,-9-1-15,-3-1-13,-8-2-2,-4-2-4,-3 3-4,-4 7 30,-1 8 24,0 8 6,0 4 1,1 8 13,0 11 20,4 11-2,2 8-19,7 8-1,8 2-15,2 0-15,6-4 3,-1-2-31,3-5-28,-3-4-43,1-11-61</inkml:trace>
  <inkml:trace contextRef="#ctx0" brushRef="#br0" timeOffset="4047.2314">6625 3798 511,'34'45'56,"-16"-27"-15,0 1 11,-3-8-18,-5-6 12,-7-5 7,-2-8-1,-1-10-33,-9-13-12,-7-6 0,-8-5-4,-1-4-2,-4-3 1,0-5-2,2-3-1,2-4-2,7 1 4,6 5 1,6 9-4,6 12-2,4 6-6,10 11-18,6 11-31,4 11-60,-4 18-112</inkml:trace>
  <inkml:trace contextRef="#ctx0" brushRef="#br0" timeOffset="4424.2529">6239 3669 611,'47'-23'56,"2"-10"-36,12-5 14,7 6-3,-4 8-19,-6 13-16,-2 11-1,-2 5-19,-1 11-8,-8 8-5,-9 3 21,-10 8 10,-10 2 6,-7 1 18,-2 1 14,2-3 9,3-6-8,3-6 2,6-11-3,6-6-5,2-7-12,1-8-4,0-13 3,-3-9-6,-7-2-6,-8-2 5,-12-1-13,-14 2-6,-14 5 2,-11 7 0,-6 8-6,-3 9 9,4 5-11,7 11-16,11 8-40,15 8-29,11 5-112</inkml:trace>
  <inkml:trace contextRef="#ctx0" brushRef="#br0" timeOffset="4583.2621">7251 3817 649,'7'-34'73,"-7"7"15,2-3-40,8-4-11,3 0-25,11-1-17,5 8-9,5 6-31,6 13-35,4 7-62</inkml:trace>
  <inkml:trace contextRef="#ctx0" brushRef="#br0" timeOffset="5095.2914">8025 3268 620,'7'-21'54,"-1"15"-30,7 7 1,2 17 11,6 16 6,1 16-14,1 11-13,6 5-8,-2 1-2,0-6-3,1-6-6,-4-7-15,-1-10-4,-3-5-30,-2-9-24,-3-6-32,0-11-172</inkml:trace>
  <inkml:trace contextRef="#ctx0" brushRef="#br0" timeOffset="5525.316">8543 3505 440,'-77'27'53,"37"-10"-3,6 2 15,2-1 1,10 2-37,7-1-19,9 1 7,6 1 4,7-3 3,8 2-9,9-2 3,6-8-1,9-2-2,5-6-8,4-2 1,3-10-5,-2-2 1,0-3 0,-7-6 2,-8 1-2,-10-5-1,-9 1-5,-7-1 4,-7 2-4,-3 2 9,-11 6-7,-3 4 3,-3 5-3,-3 5-4,0 5 2,2 11-2,1 10 0,2 8 4,6 3 0,8 4 1,9-4 0,18-4-6,9-7 7,10-6-10,6-9-8,2-7-21,2-3-39,-5-7-35,-3-9-119</inkml:trace>
  <inkml:trace contextRef="#ctx0" brushRef="#br0" timeOffset="5851.3346">9038 3547 712,'-3'20'34,"12"-13"-6,10 5-9,6 0 18,9-2-14,3-5-14,5-5-1,-4-4-4,-4-4-7,-7-6-4,-10 2-9,-4 4 4,-7 1 2,-4 6 1,0 4-9,0 13 13,1 12 8,9 10 4,5 11 6,9 9-5,7 3-7,2-1 7,-1-4-4,-6-8-2,-13-8-1,-15-6 3,-12-3-1,-21-6-15,-15-3-10,-7-6-12,-7-8-20,-5-5-45,0-3-111</inkml:trace>
  <inkml:trace contextRef="#ctx0" brushRef="#br0" timeOffset="6342.3627">9926 3279 678,'0'-25'53,"0"18"-9,4 7-18,8 11-5,4 15 17,5 15-4,3 12-14,4 11-6,3 7-9,3-1 0,0-4-7,2-10-8,1-8-13,-3-12-22,-4-9-12,-2-10-18,-5-11-45,-3-6-186</inkml:trace>
  <inkml:trace contextRef="#ctx0" brushRef="#br0" timeOffset="6589.3769">10516 3545 565,'-63'15'22,"17"3"3,-8 7 3,-4-1 44,-2 3-8,6-4-24,12 0-8,13-5-12,15-4 5,12-2-10,14-3-1,19-1-3,20-5-2,14-3-5,10 0-1,1-4-10,-2 0-17,-3 3-23,-9 1-30,-9 7-63,-15 1-335</inkml:trace>
  <inkml:trace contextRef="#ctx0" brushRef="#br0" timeOffset="7089.4052">11418 3596 697,'19'3'23,"-4"8"27,1 11-11,-2 9-13,-2 6-3,-3 0-14,0-4-8,3-7 1,-3-7-14,0-8-31,-1-8-24,-3-5-20,-3-12-74</inkml:trace>
  <inkml:trace contextRef="#ctx0" brushRef="#br0" timeOffset="7393.4228">11380 3435 543,'27'-16'60,"-4"19"-25,7 16-8,2 13 16,5 12-5,2 7-19,5 4 5,3 0-15,-4-7 1,-3-9 2,-7-13 0,-10-7 6,-6-9-10,-6-5-2,-5-5 1,-2-3 9,-4-9-1,0-7-12,0-2 1,1-6-4,6 4-1,6 4-3,3 9-4,4 7 8,3 5-5,4 11-10,3 7-15,2 0-23,3 5-47,-2-4-45</inkml:trace>
  <inkml:trace contextRef="#ctx0" brushRef="#br0" timeOffset="8295.4744">12893 3352 550,'-19'-41'72,"12"25"-14,6 9 21,1 7-39,3 13-31,7 16 21,2 17-10,5 12-8,3 5-5,5 0 1,5-8-1,2-10-7,3-7 0,-2-9-11,-6-8-12,-7-6-29,-10-6-34,-11-6-47</inkml:trace>
  <inkml:trace contextRef="#ctx0" brushRef="#br0" timeOffset="8479.4848">12691 3623 614,'3'-18'72,"14"4"-18,12 0 18,9 2-4,7 2-39,4 3-27,4 4 3,6 3-4,4 1-16,0 3-16,-5 1-27,-4-1-29,-10-1-45,-10 1-211</inkml:trace>
  <inkml:trace contextRef="#ctx0" brushRef="#br0" timeOffset="9109.521">13355 3695 365,'14'33'60,"-8"-26"30,1-4-2,-1-3 8,-3-9-12,1-5-47,-2-8-5,1-2-8,-1-2-8,1-1-10,1 0-3,-2 1-6,2 4-8,-2 2-12,2 8-12,4 8-8,2 5-12,5 12-2,6 4-12,5 5-8,4-1-32,4-2-9,-1-1 32,-1-4 88,-3-2 76,-5-4 44,-3-2-8,1-6-31,-2 0-22,0-6 2,0-5-23,-2-5-18,1 0-5,-3-6-6,-2-1-3,-7-1-2,-6 2 1,-2 2-6,-12 5 7,-7 5-8,-4 9 0,-5 4-3,0 14 6,5 9-3,6 5 1,11 4 2,7 2 5,16 0-3,13-3-5,11-6 2,13-9 5,10-8-3,6-11 0,1-5 8,-6-9-4,-11-4-4,-11-6 1,-15 0 3,-11-5 3,-10 2-6,-7-1-1,-13 4-3,-8 3 6,-8 8-11,0 8 8,0 5-3,3 12-4,6 7 0,12 5 4,9 4-8,16 1 8,18-1-8,13-4 3,11-5-21,4-5-9,6-7-13,4-5-41,-1-4-50</inkml:trace>
  <inkml:trace contextRef="#ctx0" brushRef="#br0" timeOffset="9387.5367">15030 3202 700,'27'10'76,"-15"5"-83,6 8 36,3 11 21,-3 9 2,1 6-19,3 4-18,5 6-12,3-3 3,3-10-14,-2-10-9,-3-9-3,-6-13-15,-8-7-44,-14-7-33,-8-10-69</inkml:trace>
  <inkml:trace contextRef="#ctx0" brushRef="#br0" timeOffset="9595.5488">14475 3311 739,'43'-8'54,"26"-14"-21,34-2 21,27-2 1,12 3-21,-1 5-19,-5 2-11,-17 7-2,-19 3-8,-20 6-17,-20 4-18,-21 8-47,-23 6-71,-16-5-498</inkml:trace>
  <inkml:trace contextRef="#ctx0" brushRef="#br0" timeOffset="11561.6612">766 4451 448,'-10'-7'-18,"7"0"28,3-3-7,6-1-2,2 3-1,5 3 0,1 3 0,2 2 1,4 1-1,5 4 1,4 1 1,8-3-2,5 0 3,4-1 4,7-2-5,4 0 1,5 0 0,7 0-3,10-2 0,9-1 9,12 1 2,13-3-7,24 2-4,13 1 5,19 2 0,4 0 1,-8 0-5,-5 0-1,-19 0 1,-2 0 0,-7 0-3,9 1 3,10-1 0,3-2 0,4-1 2,0-1-3,0 4 1,6 0-1,4 0-1,-2 0 1,2 0 0,-1 4 0,1 0 1,7 0 0,1 0-1,1-4 4,2 0-2,-3 0 5,5 0 0,2-4 1,0 2-2,1 2-3,-2 1-2,-5 8 1,6-1-4,-7-1 4,0 0 0,5-4 0,-4-1 0,8-1-1,-1-1 3,1 0 0,3-2-2,-4-2 0,2 0-2,-1 3 2,-5 1-1,-1 0 4,-1 0 0,-3 0 2,5 0-2,-3-3 2,-1 0-5,1-3 1,-4 2-3,1 0 2,1-3-2,-4-1 0,-2-1 1,-1-1 2,-5 2 3,2 1 2,-3 0 1,-1-2 5,-3-3-6,-1 0-3,-4 0-5,-6 1 4,1 2-1,-8-1-7,-4 1 5,-3 1 2,-2 1-4,-2 0 5,0 1-1,1-1 0,-1 1 0,-1 0 6,0 0-6,-3 1-3,0 0 2,-4-1-3,-3 2 6,-5 1-6,-4 2 4,-10 1 4,-9 0 0,-13 0 0,-11 0 0,-3 0-1,-4 0-1,0 0 2,-2-1-3,-4 0-5,-6-1 3,-6 1-3,-7 0 2,-5 1 1,-7 0-4,-5 0 7,-3 0 0,-1 1 4,-4 0-4,-1 2-1,1-3 10,-5 2-10,0-1 1,-3-1-2,-1 0 5,0 0-2,0 0-2,-2 0-14,-2 0-13,-3 1-43,-5 4-25,0 1-88</inkml:trace>
  <inkml:trace contextRef="#ctx0" brushRef="#br1" timeOffset="33442.9128">549 5283 564,'-32'4'32,"28"-4"24,4 0-14,13 0-6,10 1-14,12 0-1,9-1-23,8-3 17,3-4-15,1-1-19,-6 0-28,-7 0-29,-10 1-72</inkml:trace>
  <inkml:trace contextRef="#ctx0" brushRef="#br1" timeOffset="39417.2545">1824 5162 361,'38'-24'3,"-34"12"6,-8 0 47,-15 3-5,-10 4-12,-9 4-8,-8 1-6,-6 6-10,-2 6-1,3 4 1,5 4-7,12-2 3,10 4-7,17-3 8,11-1 1,25-1-7,24-4-5,16-5 6,14-1-5,3-2 0,-6 1 0,-12 3-5,-20 4 5,-17 3 5,-21 6 6,-10 4-6,-16 6-1,-14 0-6,-10 1-1,-6-5-23,-4-2-5,4-8-18,9-7-34,13-11-180</inkml:trace>
  <inkml:trace contextRef="#ctx0" brushRef="#br1" timeOffset="39631.2664">2194 4953 534,'18'16'19,"-14"-4"-10,2 12 37,1 9-14,5 9 8,4 5-16,8 3-13,7-2-2,2-4-3,1-5-13,0-10-17,-2-5-21,-6-7-31,-10-6-130</inkml:trace>
  <inkml:trace contextRef="#ctx0" brushRef="#br1" timeOffset="39801.2762">2114 5276 538,'-8'-4'63,"11"-8"-43,17 0 19,13 1-21,6 4-12,9 5-3,5 2-22,5 0-17,5 4-35,5-1-90</inkml:trace>
  <inkml:trace contextRef="#ctx0" brushRef="#br1" timeOffset="40157.2965">2914 5093 533,'-71'34'47,"40"-6"15,3 6 11,7 2-37,8 0-12,9-1-18,4-7-1,10-4-5,5-8 6,5-8 1,4-5-3,0-5-5,-1-8-12,-6-5 4,-7-2 6,-1-2-5,-6-1 3,-3 3 6,0 4-7,-5 3 7,0 3 6,3 5 1,0 2-5,2 8-5,0 6 1,6 2 2,8 4-6,7-4-26,6-1-24,2-2-16,0-4-63</inkml:trace>
  <inkml:trace contextRef="#ctx0" brushRef="#br1" timeOffset="40323.3063">3216 5382 522,'-27'-38'65,"10"13"-2,1-4 2,6 0-4,2-1-32,8 3-27,4 4 9,11 8-21,10 4-43,8 8-28,9 2-44</inkml:trace>
  <inkml:trace contextRef="#ctx0" brushRef="#br1" timeOffset="40569.3202">3627 4973 567,'-6'-7'60,"8"7"-47,11 15 42,1 7 5,3 17-32,1 12-14,4 8-7,6 0 0,3-11-14,3-11-5,1-13-16,-8-7-21,-9-6-28,-10-10-64</inkml:trace>
  <inkml:trace contextRef="#ctx0" brushRef="#br1" timeOffset="40729.3292">3603 5206 550,'-25'-3'90,"22"-6"-16,3 1-2,11-2-5,11-2-31,9 3-25,9 2-9,6 6-18,6 1-29,1 7-46,-1-1-51</inkml:trace>
  <inkml:trace contextRef="#ctx0" brushRef="#br1" timeOffset="41395.3675">5078 5151 397,'-57'-21'55,"21"14"-18,-1 7 35,-2 13-26,0 11-14,1 14-1,9 2-14,12-3-9,16-8-3,7-10 1,14-10 7,10-9 8,7-6-9,0-11 1,0-9-9,-8-2 4,-10-1-7,-10 4 1,-7 5 0,-2 8 2,-8 9-7,1 5-7,-2 16 2,3 8 4,6 5 2,4 3 0,17-1-3,5-8-35,12-7-5,3-8-16,4-9-45,0-7-167</inkml:trace>
  <inkml:trace contextRef="#ctx0" brushRef="#br1" timeOffset="41605.3796">5450 4904 572,'1'-1'110,"-1"10"-103,0 11 36,-1 9 17,1 11-23,1 6-16,13 1-23,9-2 17,7-6-12,1-7-16,1-10-14,-6-6-16,-5-5-37,-10-9-38,-11-4-452</inkml:trace>
  <inkml:trace contextRef="#ctx0" brushRef="#br1" timeOffset="41757.3883">5210 5166 638,'0'0'78,"26"-14"-39,16-2-1,16 0-6,4 5-28,0 6-4,-1 5-29,-1 2-45,0 6-50</inkml:trace>
  <inkml:trace contextRef="#ctx0" brushRef="#br1" timeOffset="42605.4369">6742 4908 485,'-4'-9'62,"4"9"-32,4 9 0,3 15 13,3 12-4,2 11-7,2 7-13,4 1-11,6 0-7,1-4 10,3-8-22,-1-6-26,-4-10-20,-6-8-40,-10-10-190</inkml:trace>
  <inkml:trace contextRef="#ctx0" brushRef="#br1" timeOffset="42799.4478">6651 5223 96,'6'1'520,"10"-12"-466,12-1 2,10-1 1,8 2-15,1 0-36,0 3-1,1 2-5,-2-4-11,-3-1-22,-7 0-36,-7-2-16,-10 0-72</inkml:trace>
  <inkml:trace contextRef="#ctx0" brushRef="#br1" timeOffset="43264.4745">7054 4869 417,'17'40'69,"-2"-12"17,3 13-33,1 10 8,1 3-21,0 2-16,3-5-5,1-5-9,-2-7-4,-4-6-2,-5-10-1,-5-8 2,-6-7-8,0-5 2,0-3 10,-2-8-2,4-8-9,2-6-5,3-5 4,4 0-2,3 2-1,3 8 1,4 8-2,4 5 6,2 4 2,6 0 4,3 1 2,4-1 0,0-7-1,-4-5 3,-5-5 0,-7-3-1,-9-4-1,-7 1 1,-10 0-15,-2 1 14,-12 9-13,-8 2 3,-1 9-3,0 2-3,-1 12 5,7 5-3,4 9 4,6 5 7,7 5-3,12-3 0,12 0 1,11-5-6,10-6-21,8-3-37,2-6-21,1-8-56</inkml:trace>
  <inkml:trace contextRef="#ctx0" brushRef="#br1" timeOffset="44315.5345">8576 5182 489,'12'28'6,"1"-9"38,2 6 11,-1-2-21,0-3-4,-5-8 6,-3-5-6,-2-6-1,-4-1 12,0-5-5,-11-8-27,-3-9-5,-3-4-1,-3-4-2,1-1 1,3-2-4,7-2 2,4 3 2,5 3-12,8 11-2,10 7-1,8 11-16,7 5-17,10 14-20,3 5-11,8 0-63</inkml:trace>
  <inkml:trace contextRef="#ctx0" brushRef="#br1" timeOffset="44617.5518">9107 5111 375,'-27'-3'153,"14"3"-87,3 2-25,3 9-2,3 4 4,5 5-17,12 1-2,10 1-5,10-6-1,4-5-13,4-8 3,1-3 3,-6-10-8,-8-3 0,-13-2-6,-15-4-6,-11 2-7,-15 1-2,-14 0-17,-3 5 8,1 5 7,8 4-2,12 1-24,13 1-27,9 0-122</inkml:trace>
  <inkml:trace contextRef="#ctx0" brushRef="#br1" timeOffset="44856.5653">9430 5095 388,'6'29'140,"-12"-9"-72,-2 4-8,3 2 22,5-1-23,13-1-30,13-8-16,10-7-2,5-9-3,5-4-1,-4-12-1,-6-7-12,-12 0-1,-13-2-6,-13 0-4,-19 1-2,-10 3-19,-10 5-5,-4 5 0,4 4-10,6 5-30,12 0-179</inkml:trace>
  <inkml:trace contextRef="#ctx0" brushRef="#br1" timeOffset="45052.5768">9732 4877 675,'25'5'51,"-13"6"-6,4 11-10,3 9 7,2 6-19,8 4-14,6 3-2,7-5-1,2-3-17,3-11-13,-7-6-18,-8-8-54,-15-10-26</inkml:trace>
  <inkml:trace contextRef="#ctx0" brushRef="#br1" timeOffset="45226.5868">9616 5062 582,'51'7'150,"17"-23"-117,15-1 5,10-1-10,-4 1-14,-10 5-8,-4 4-9,-11 5-23,-11 4-44,-17 8-68</inkml:trace>
  <inkml:trace contextRef="#ctx0" brushRef="#br1" timeOffset="47306.7054">21066 3145 363,'-11'6'56,"7"-6"2,1 0 7,3 0-12,0-5-19,4 0-14,8-5-9,8-2-3,6-1 2,6-2-5,4 5 2,-1 2-4,-6 5-3,-5 5-4,-10 10 1,-6 6 3,-8 9 1,-1-2 3,-9 2-2,1-5-2,5-4 0,4-3 0,3-4 0,7-3 0,7 2 0,3 0 4,3 4-6,-4 1 2,-1 1 0,-11 2-2,-6-2 4,-2 1-1,-16 0 0,-2-3 3,-6-4-11,2-3-2,2-7-22,1 0-23,4-7-117</inkml:trace>
  <inkml:trace contextRef="#ctx0" brushRef="#br1" timeOffset="47698.7279">21016 2994 306,'-103'31'28,"52"-8"21,6 13 14,10 6 3,13 13-10,11 11-17,11 10-17,19 2-11,24-8-3,26-15 7,24-19 5,19-24-6,15-12-2,7-18-3,0-17-8,-11-9-3,-17-9-4,-24-6 1,-27-1-4,-31 2 5,-24 4-3,-31 7-5,-23 8 0,-14 9-1,-15 10 6,-3 7-15,0 7-20,4 5-84</inkml:trace>
  <inkml:trace contextRef="#ctx0" brushRef="#br1" timeOffset="48669.7834">20926 3672 356,'-18'0'68,"-5"8"-21,-9 12 24,-11 7-5,-6 9-14,-3 2-13,1 0-4,-1-1-10,7-3-10,2-3-10,5-5 0,9-7-3,3-4-16,6-2-31,5-2-11,1 1-27,4-3-72</inkml:trace>
  <inkml:trace contextRef="#ctx0" brushRef="#br1" timeOffset="49639.8392">20033 4337 393,'0'-14'97,"0"9"-47,1 5 4,0 10-15,1 13-6,-2 5-6,0 8-9,4-2-10,4-5-5,4-2 1,3-4-2,-1-4-20,-1-4-19,-3-4-15,-2-7-34,-4-4-93</inkml:trace>
  <inkml:trace contextRef="#ctx0" brushRef="#br1" timeOffset="49979.8586">19844 4185 388,'-105'83'77,"62"-30"-14,8 10-6,11 9-3,11 3-15,15 0-16,30-8-9,23-12-3,29-16-1,16-16 0,14-17-4,3-11-1,-4-20-11,-6-10-19,-15-10 0,-16-5-1,-22-7 1,-21-6-8,-17-5-10,-17-4-8,-20 5 0,-16 8 9,-15 9 15,-11 11 20,-7 14 10,0 7 7,5 12-5,6 6-7,10 0-66</inkml:trace>
  <inkml:trace contextRef="#ctx0" brushRef="#br1" timeOffset="50435.8847">21696 3726 555,'7'10'55,"27"-7"-45,25 11 52,21 8 16,12 10-28,6 5-25,-1 4-11,0 2-7,-9-4 1,-11-5-8,-17-4-20,-12-5-23,-14-2-31,-14-2-22,-10-6-124</inkml:trace>
  <inkml:trace contextRef="#ctx0" brushRef="#br1" timeOffset="51794.9625">22645 4412 210,'10'-31'180,"-9"14"-105,2 2-14,-3 3-12,-13 6-9,-5 4-17,-8 2-11,-2 8-2,1 8 6,5-1 1,9 2-4,10 2-3,6 1 3,12 0 1,11 3 0,11 0-6,8 2 0,7-2-6,-6 2 1,-8-3-2,-10 1-1,-13-3 0,-11 2 1,-6-3 9,-16-4-4,-6 0-3,-7-4-6,1-2-14,0-4-21,-1-2-18,4-3-27,0-4-123</inkml:trace>
  <inkml:trace contextRef="#ctx0" brushRef="#br1" timeOffset="52034.9762">22485 4355 546,'-21'-3'56,"24"-7"-35,12 0 6,13 0 23,14-3-16,10 3-26,8 3-4,4 1-23,-3 6-10,-2-1-15,-14 1-23,-12 0-40,-16 0-74</inkml:trace>
  <inkml:trace contextRef="#ctx0" brushRef="#br1" timeOffset="52381.9957">22591 4102 63,'-92'3'261,"47"11"-176,-4 13-1,-3 15-9,-2 18-14,2 20-12,12 12-9,20 5-16,20-5-17,33-13 6,28-14 3,18-17-1,15-16 1,11-20 3,17-12-10,8-14-15,-4-15 33,-17-7-23,-31-8 0,-24-9-5,-20 3 3,-16 1-6,-16-15-1,-20-8-8,-20-4-13,-22-3 17,-19 20 4,-2 21-1,-11 9-14,3 15-23,6 8-20,8 6-43,17 5-407</inkml:trace>
  <inkml:trace contextRef="#ctx0" brushRef="#br1" timeOffset="53922.0841">20301 4875 99,'-7'0'340,"5"-1"-272,2 1-47,3 12 32,7 7-2,2 11-22,4 4-8,5 0 4,1 1-6,7-4-13,5-2 2,0-6-5,2-3-11,0-3-26,1-5-6,-1 0-20,-6 0-68,-7-2-336</inkml:trace>
  <inkml:trace contextRef="#ctx0" brushRef="#br1" timeOffset="54327.107">20797 5460 363,'74'-18'149,"-27"5"-104,2 8 3,-7 5-6,-11 9-27,-11 13-15,-10 6 3,-10 9-8,-10 2-1,-16 2-3,-12-1-2,-5-2 10,1-7 2,5-6 4,12-8 0,14-6 0,8-3-6,9-6 5,16-2 2,11-2-2,6-6 0,8-2-10,1 1-7,-5-1-13,-2 2-38,-7 0-62,-12 1-175</inkml:trace>
  <inkml:trace contextRef="#ctx0" brushRef="#br1" timeOffset="54690.1278">20513 5217 379,'-100'47'66,"58"-13"-29,6 15 13,3 16 12,7 13-8,12 8-4,14-1-35,25-7-5,28-11-7,27-18 10,23-12-5,15-19-2,12-16 2,-2-12-10,-10-19-11,-19-8 0,-27-6 7,-19-13-1,-19-9-6,-19-11-1,-15-3-15,-20 4 1,-17 10 12,-9 16 12,-7 14 0,-4 13 4,-1 7-28,5 8-37,7 3-99</inkml:trace>
  <inkml:trace contextRef="#ctx0" brushRef="#br1" timeOffset="55074.15">22513 5008 495,'13'-14'54,"-13"9"-6,-3 6-9,-13 11 21,-4 10-10,-8 9-12,-6 9-11,3 1-10,3 3-6,6-1-7,8-2 0,0-2-5,4-3-17,3-3-18,-1-1-33,1-5-17,-1-1-54</inkml:trace>
  <inkml:trace contextRef="#ctx0" brushRef="#br1" timeOffset="55472.1728">22071 5776 563,'24'-16'85,"-20"8"-54,-4 7 2,0 1 4,-10 8-4,-6 3-19,-2 3-5,1 0 2,4-1-4,7-2-5,6-3 0,2-2 0,8 0 5,6-3-1,7-3-1,6 0-1,4 0-2,-1-4-5,-2-1-7,-4 2-12,-2-1-8,-5-1-24,-2 0-20,-5-4-73</inkml:trace>
  <inkml:trace contextRef="#ctx0" brushRef="#br1" timeOffset="55668.184">22273 5719 602,'-17'18'38,"11"-5"-1,5 10 38,0 2-5,1 6-37,9 0-24,4 4-4,4-3-3,0-3-15,0-5-3,1-6-16,-3-9-17,-6-3-21,-3-6-7,-5-6-16,-1-8-112</inkml:trace>
  <inkml:trace contextRef="#ctx0" brushRef="#br1" timeOffset="55986.2019">21981 5577 466,'-114'77'86,"70"-28"-27,12 9-6,14 4 6,18 1-9,17 0-16,33-5-15,28-4-6,18-13-2,11-12-3,4-16-4,-9-15 0,-12-16 2,-17-10-1,-21-9-4,-10-9-2,-15-10-1,-14-5-3,-13-5-2,-20 0 5,-11 6-1,-9 11 3,-10 7-5,-10 11 1,-10 8-19,-3 9-36,-1 13-17,9 2-75</inkml:trace>
  <inkml:trace contextRef="#ctx0" brushRef="#br1" timeOffset="107109.1263">628 6230 466,'-62'-8'62,"38"5"-12,4-3 12,10 2-21,6 2-11,6 2 8,16 0-3,13 0-11,13 0-7,12 0-11,5 2-3,0 1 1,-5 1-9,-8 0-16,-6 1-18,-9 2-29,-2 0-31,-7-2-78</inkml:trace>
  <inkml:trace contextRef="#ctx0" brushRef="#br1" timeOffset="109854.2831">1637 6087 379,'-32'-60'91,"14"31"1,4 0-33,4 6-8,2 5-15,6 6-10,2 8-20,6 5 10,8 13 9,6 13-12,6 12-1,4 13-8,5 6-1,-2 2 0,1-4-1,1-6 5,-5-7-15,-1-9-16,-4-4-7,-7-6-31,-5-3-8,-7-6-44,-6-2-270</inkml:trace>
  <inkml:trace contextRef="#ctx0" brushRef="#br1" timeOffset="110051.2942">1529 6248 493,'-21'-24'69,"19"8"-9,5-5 13,11 0-11,7-1-24,5 4-28,4 6-11,6 6 2,7 5-7,6 1-21,7 6-23,1 2-12,-2 2-21,-6 2-92</inkml:trace>
  <inkml:trace contextRef="#ctx0" brushRef="#br1" timeOffset="110274.3073">2195 6348 432,'5'-8'111,"-16"-6"-51,-4-7 6,-2-4 1,-2-1-17,-2-1-21,6-1-18,5 4-5,4 6-5,4 0-3,2 3-10,-2-2-18,4-3-19,16 5-12,12 10-18,8 8-80</inkml:trace>
  <inkml:trace contextRef="#ctx0" brushRef="#br1" timeOffset="110681.3306">2595 6088 519,'-52'-2'57,"21"2"-28,1 9 6,4 9 10,2 7-3,8 6-20,12 6-4,4-1-13,15-5 1,8-7-4,1-9 0,3-10 1,2-5-2,-3-8-4,-3-8-3,-4-4-6,-8-2 6,-6-2 2,-5 2 2,-1-2-7,-6 5 1,0 5 11,2 6-6,3 8 0,1 8-14,1 11 14,4 7 2,8 3 1,7 2 2,4-6-6,3-6-18,2-7-11,1-6-12,-4-6-33,-7-5-117</inkml:trace>
  <inkml:trace contextRef="#ctx0" brushRef="#br1" timeOffset="111187.3595">2802 6097 450,'29'17'103,"-16"-4"-59,-1 6 5,4 2 5,-3-2 0,1 1-22,0-4-12,-3-3-9,2-2-3,-2-3-2,-6-4-6,-1-2 6,-3-2 1,-1 0-17,0 0 5,0-1-15,-1-5-30,0-3-18,0-4-18,1 0-9,7 0-50,4 2-57,7 3 119,3 3 116,1 0 63,2 1 17,0 0-5,4-2-19,3-4-10,1-3-17,-3-3-14,-3-1-8,-5-3-10,-7 0-9,-4 1-8,-6 1-2,-4 2 2,-5 3-10,-7 1 3,-3 5-6,-2 4 1,-1 3-3,0 9-2,0 6-2,3 6 6,2 8-3,8 4 6,5 1-9,2 1 9,13-5-8,7-2-15,6-6-27,7-5-13,0-5-25,1-7-67</inkml:trace>
  <inkml:trace contextRef="#ctx0" brushRef="#br1" timeOffset="111340.3683">3442 6235 466,'-17'-28'76,"12"6"-14,1-4-21,4-6-6,5 1-10,9 1-17,2 5-12,1 7-20,3 5-29,0 7-43,2 4-104</inkml:trace>
  <inkml:trace contextRef="#ctx0" brushRef="#br1" timeOffset="111825.3959">3700 5956 417,'-27'21'95,"5"-7"-46,-2 5 11,3 1-1,6 4-25,9 1-26,9 2-6,21-2-2,9 0 4,10-5 0,6 0-7,-2-1-10,-7-2-4,-8 0 4,-15 0 6,-11-1-9,-11-2 6,-16 0 1,-8-2-1,-9-4 3,0-1 7,2-7 0,5 0 0,9-7-13,11-4 7,7-3 3,8-3-1,12-1 7,9 0 3,9-2 14,9 0 15,6-1 8,6-3 0,-2 1-10,-2 1-12,-9 1-11,-8-1-3,-10 4-1,-7 4-2,-9 2 4,-8 3-12,-11 5-6,-9 4-8,-4 3 7,-6 11 4,-2 9 2,3 9 2,4 0 0,12 3 16,13-2-4,13-7-4,21-4-2,12-8-1,8-5-4,5-4-34,1-2-63,1-3-75</inkml:trace>
  <inkml:trace contextRef="#ctx0" brushRef="#br1" timeOffset="112556.4375">4974 5725 448,'-15'-45'59,"5"32"18,4 8-16,2 8-30,0 19-29,0 16 14,4 16 17,3 15-8,6 8-10,5 2-6,1-4 2,5-9-5,5-15-2,4-13 0,4-13 0,1-11 7,2-9-2,3-8-2,1-13 5,-3-9-12,-2-6-1,-8-5-10,-8-3 0,-8 2 2,-11 7-2,-11 5 2,-11 10 3,-2 7 0,1 7 7,3 4 1,4 10-8,5 8 22,6 5-9,5 6 9,11-1-10,11-2-3,12-4-2,8-7-1,5-4-9,7-5-22,-1-5-38,-2-2-39,-4-2-124</inkml:trace>
  <inkml:trace contextRef="#ctx0" brushRef="#br1" timeOffset="112766.4495">5760 6319 485,'4'-25'117,"-11"-2"-58,-5-8-4,-5-4-12,-4-5-10,-6-3-14,-2-2-11,-1-3-9,1-4 2,4 5-6,9 3 3,4 9-1,11 11-11,5 6-5,11 11-17,6 10-17,4 8-28,-1 16-54</inkml:trace>
  <inkml:trace contextRef="#ctx0" brushRef="#br1" timeOffset="112948.4599">5494 6047 627,'-20'7'49,"20"-7"-13,6-4-4,14-3 16,10-2-22,14-2-26,6 2-3,1 1-18,4 0-34,-3 0-32,1-4-64</inkml:trace>
  <inkml:trace contextRef="#ctx0" brushRef="#br1" timeOffset="113115.4697">6021 5829 391,'-6'19'143,"1"0"-90,2 9-1,3 11 0,0 7 13,8 2-29,5 0-27,6-4-7,5-8-5,1-8-18,0-7-26,-4-7-17,-6-8-48</inkml:trace>
  <inkml:trace contextRef="#ctx0" brushRef="#br1" timeOffset="113280.4792">5922 6137 516,'-25'3'123,"24"-4"-44,7-5-21,14-2-4,9-3-18,11 1-31,8 1-12,4 1-16,1 1-25,-4 3-46,-5-1-46</inkml:trace>
  <inkml:trace contextRef="#ctx0" brushRef="#br1" timeOffset="113803.5091">6952 5697 404,'21'-29'247,"-22"22"-240,-11 8-5,-8 21 22,-11 14 4,-6 13 19,-7 8-23,0 5-15,4-3-3,2 1-5,5-7 0,7-6-21,9-8-19,7-9-29,5-7-57,5-13-172</inkml:trace>
  <inkml:trace contextRef="#ctx0" brushRef="#br1" timeOffset="114090.5256">7016 6212 509,'38'31'61,"-29"-26"2,-1-1 10,-8-4-1,0-5-18,-10-5-32,-4-5-8,-2-2-5,-1-5-5,0-3 0,0-6-6,4 1 6,6-5-7,5 1 3,5 4-6,13 5 2,7 8-4,5 11-13,5 6-9,7 9-25,3 11-31,0 5-40,-1-1-205</inkml:trace>
  <inkml:trace contextRef="#ctx0" brushRef="#br1" timeOffset="114221.5331">7397 6135 364,'20'15'146,"-15"-13"-75,0-2 1,-1 0-1,1-2-27,-2-2-47,2 0 14,0-1-31,-1-1-29,0 0-26,-3-3-88</inkml:trace>
  <inkml:trace contextRef="#ctx0" brushRef="#br1" timeOffset="114693.5601">7358 5864 620,'-14'-23'73,"6"13"-60,5 5-17,3 3 8,0 2 0,6 4-26,6 6-19,3 7-32,2 4-127</inkml:trace>
  <inkml:trace contextRef="#ctx0" brushRef="#br1" timeOffset="115127.5849">7799 5937 629,'-16'-7'50,"1"7"-30,-3 9 3,-4 11 22,-2 10-14,6 3-24,9 0-2,9-5-3,6-4-1,8-11 2,3-5-4,0-6-9,3-7-3,0-7-10,-4-3 19,-2 0-2,-5 5 6,-3 8-2,0 4-4,0 14 7,1 14 1,4 11 4,7 8-6,5 6 1,5 1 5,0 1 5,-6 0 6,-7-1-3,-13-1 0,-3-5-8,-14-3 2,-7-8-6,-4-7-2,-5-5-12,4-10-23,2-3-28,1-9-15,6-5-66</inkml:trace>
  <inkml:trace contextRef="#ctx0" brushRef="#br1" timeOffset="115497.6059">7982 5879 547,'24'-20'120,"-17"20"-97,0 11-20,-2 21 33,2 16 21,-2 13-25,1 7-16,5-1-3,8-8-11,2-15 0,2-13-2,-4-11 5,-6-12-5,-2-7 6,-5-2 2,-2-12-5,0-7 1,1-7-3,1-2 2,-1-1-6,4 7-4,0 6 0,4 12-3,3 7 0,3 14-5,1 7-19,1 4-22,0-3-12,-1-3-36,-2-12-142</inkml:trace>
  <inkml:trace contextRef="#ctx0" brushRef="#br1" timeOffset="115670.6159">8373 5947 441,'-5'-20'154,"7"29"-122,4 14 15,7 16-9,5 6 5,4 2-33,5-4-6,5-8-23,2-11-25,-3-13-2,-6-8-50,-16-8-192</inkml:trace>
  <inkml:trace contextRef="#ctx0" brushRef="#br1" timeOffset="115815.6242">8315 6096 670,'30'-10'47,"5"-4"13,10 0-28,4 1-10,-2 4-23,-4 8-36,-6 2-57,-7 6-85</inkml:trace>
  <inkml:trace contextRef="#ctx0" brushRef="#br1" timeOffset="116358.6553">9518 5857 529,'-38'-25'35,"12"16"1,-2 9-15,-2 7 19,0 11-5,1 12 9,6 7-16,9 7-15,14 1 0,7 0-7,17-7-2,8-7-2,5-10-6,5-10-13,2-11-16,-2-10-22,-3-9-33,-9-8-77</inkml:trace>
  <inkml:trace contextRef="#ctx0" brushRef="#br1" timeOffset="116683.6739">9540 5678 552,'25'29'43,"-10"2"-13,2 14 43,0 7-25,-2 6 4,1 0-24,4-5-20,5-8 1,2-12-5,-4-11 5,-3-7-1,-5-8-2,-3-5 5,-3-3-1,-1-8 6,-1-8-10,-1-5 0,-2-4-3,0-2 2,3 1-8,1 5-2,5 7-4,2 10 3,4 7-2,2 15 3,2 8-3,2 3-16,0 3-16,-2-8-32,1-3-12,-5-11-24,-6-8-128</inkml:trace>
  <inkml:trace contextRef="#ctx0" brushRef="#br1" timeOffset="116836.6826">10109 5982 403,'17'9'105,"-7"4"-8,0 5-35,1 1-17,-1 1-34,2-2-8,1-5-12,2-5-15,-3-5-22,0-3-52,-6-5-319</inkml:trace>
  <inkml:trace contextRef="#ctx0" brushRef="#br1" timeOffset="116966.6901">10102 5894 143,'-5'-25'311,"5"10"-311,9 1-39,1 0-50,2 1-37</inkml:trace>
  <inkml:trace contextRef="#ctx0" brushRef="#br1" timeOffset="117164.7014">10271 5648 39,'17'37'516,"-8"-11"-444,1 8-17,-2 10 6,-4 4 2,2 4-40,5-2-19,6-3 3,8-5-22,2-9-18,3-6-20,-1-7-21,-3-10-38,-2-8-217</inkml:trace>
  <inkml:trace contextRef="#ctx0" brushRef="#br1" timeOffset="117495.7203">10581 5872 507,'-19'33'89,"14"-6"-58,1 5 23,4 3 9,4-6-18,10-5-26,7-8-13,4-8 3,3-8-1,0-8-1,-2-12 0,-7-9-9,-4-4-9,-9-6-2,-6-3-9,-8-1-18,-11-2 7,-5-3-3,-2 5 15,6 9 21,3 16 10,10 12 25,4 11 4,3 16-7,10 12 11,8 11-24,10 6-9,8-2-6,8-1-2,2-4-32,6-5-26,-4-8-39,-5-5-38</inkml:trace>
  <inkml:trace contextRef="#ctx0" brushRef="#br1" timeOffset="118553.7807">11671 6030 457,'18'-2'61,"-5"10"-50,2 10 54,4 11-19,-2 7-7,-2 4-6,2-2-5,-2-6-12,0-9 0,-2-9-2,-5-9 1,-1-6 9,-4-13-7,-3-10-14,-2-10-8,-10-9-4,-4-6 6,-4-5-4,-2-4-1,-2-3-1,0-1-9,6 2 1,4 6 7,12 8 8,6 15 4,11 13 7,9 18-6,2 14 5,0 14 2,-2 13-7,0 3-3,-4 1 0,-1-6 0,-4-3-5,-1-5-4,0-8-10,-3-6-14,-6-7-9,0-3-11,-3-5-32,-1-2-94</inkml:trace>
  <inkml:trace contextRef="#ctx0" brushRef="#br1" timeOffset="118799.7946">12045 5869 446,'21'17'113,"-8"-1"-31,3 3-17,5 3-12,3-3-13,5-4-9,3-9-13,2-4-4,-1-5-12,-5-10 16,-8-3-14,-11-5 1,-9 1-7,-17 1-7,-15 2-9,-11 3-3,-5 5-5,-1 4 3,8 2-1,13 3-16,13 0-6,15 0-45,9 2-79</inkml:trace>
  <inkml:trace contextRef="#ctx0" brushRef="#br1" timeOffset="118965.8044">12412 5860 509,'36'40'99,"-18"-24"-39,-1 2-34,4 0-9,-4-3 0,-1-3-9,-1-4-17,-5-5-25,-1-3-31,-8-8-54</inkml:trace>
  <inkml:trace contextRef="#ctx0" brushRef="#br1" timeOffset="119095.8119">12379 5711 444,'-3'-37'36,"10"18"-30,7 7-6,3 7-13,0 5-18,0 6-167</inkml:trace>
  <inkml:trace contextRef="#ctx0" brushRef="#br1" timeOffset="119328.8252">12637 5924 508,'37'49'72,"-20"-36"-11,0-6-15,-3-5 12,-5-2-11,-3-7-25,0-6-11,-5-6-1,-1-3-7,0-2-3,-1 0 1,1 0-14,0 5 1,3 4 4,9 8-6,3 7 4,6 12 5,3 8-4,6 5-7,2 0-13,2-4-27,0-6-27,-2-10-61</inkml:trace>
  <inkml:trace contextRef="#ctx0" brushRef="#br1" timeOffset="119518.8359">12964 5684 427,'-18'-59'119,"18"46"-25,6 11-21,4 9-11,6 19-12,0 15-17,7 9-20,1 3-6,4-2-3,5-7-13,-2-10-20,-2-10 0,-8-10-27,-9-6-16,-11-7-65</inkml:trace>
  <inkml:trace contextRef="#ctx0" brushRef="#br1" timeOffset="119850.855">12879 5818 547,'15'8'82,"13"-8"-17,15 2 8,10-2 5,8 0-30,-2-5-21,-4-1-17,-5-3-5,-6-1 2,-9 3-4,-10-3-6,-11 0-4,-9 0-4,-10 0-3,-11 0-10,-11 2-1,-4 1 3,-3 7 9,0 1 8,4 10-1,5 3 1,7 5 7,9 4 5,9 3 0,8 3 7,11 2-7,11-2-5,6-1-10,2-9 6,4-2-25,-1-9-25,-6-2-37,-5-6-95</inkml:trace>
  <inkml:trace contextRef="#ctx0" brushRef="#br1" timeOffset="119994.8631">13431 5889 596,'-14'-41'72,"14"14"-21,7 0-24,8-2 5,1-1-11,4 3-21,2 5 0,2 6-23,0 7-50,2 6-3,1-1-89</inkml:trace>
  <inkml:trace contextRef="#ctx0" brushRef="#br1" timeOffset="120218.8761">13805 5620 481,'6'2'93,"-13"2"-40,-8 6-22,-5 2 12,-3 6 15,4 5-33,9 1-19,11 1-4,21-1-2,14-1 2,12-1-1,5 1 2,-3 0-11,-9 0 10,-14-2-5,-17-1 1,-10-1 1,-19-3 7,-12-4-14,-6-1-16,-4-5-23,5-2-42,3-4-47</inkml:trace>
  <inkml:trace contextRef="#ctx0" brushRef="#br1" timeOffset="120941.9171">14867 5796 178,'7'-49'157,"-9"19"-73,-6 3-7,-5 4 1,0 8-1,-5 9-19,-1 6-16,-3 14-18,-2 13-6,5 9-2,5 6-6,8-1-9,7-4 5,12-4-6,4-7 1,6-9 2,1-8-2,1-7-1,0-4-8,-3-8 3,-2-5-3,-9-2 3,-1-1 2,-5 0 1,-5 5 0,0 4 5,-1 3-4,0 6-2,1 0-9,3 10 6,7 3-38,5 2-26,8-2-46,4-6-175</inkml:trace>
  <inkml:trace contextRef="#ctx0" brushRef="#br1" timeOffset="121189.9314">15226 5722 516,'-24'-21'92,"4"17"-60,-1 4 13,4 8 5,5 7 0,10 3-29,11 0-17,19 2 3,12-1-4,11-2 0,0 1-7,0-1 1,-13-2-3,-12 0 0,-13-3 6,-13-1 1,-10-2 2,-8 1-8,-5-1-18,-2-3-16,4 1-17,5-4-56,7-3-263</inkml:trace>
  <inkml:trace contextRef="#ctx0" brushRef="#br1" timeOffset="122152.9864">15873 5719 611,'7'24'29,"1"-5"-23,4 11 12,1 3 20,5 1 2,3 1-18,2-5-8,0-5-8,-4-7-2,-6-6 1,-5-6 0,-5-3 0,-1-3 3,0-3 1,-1-9-11,1-6 0,5-4 1,3-6 0,4 2-5,5 1-9,6 5 8,-1 8-2,3 7 5,0 5 3,-2 2 2,2 5 9,0 4-13,1-2 25,0-3-5,1-3-1,0-3 1,-1-7-3,-3-4-3,-2-6-4,-5-3-2,-7 1 0,-7-1 2,-4 2-4,-7 3-2,-9 3-3,-4 6 0,-4 6-7,-1 3 2,1 10 6,5 5-6,6 5 3,8 3-8,5 0 21,5 3-7,13-1 4,9-7 0,9-4 5,9-10-5,5-4-14,3-6 21,-5-10-9,-4-2 1,-9-7-5,-8-1 0,-7 0-2,-11-3-2,-8 1-1,-4-3-3,-13 4 3,-3 2 1,-3 9 0,2 6 6,2 7 1,1 4 0,1 9 1,-1 9-3,9 4 3,6 3 0,4 1-1,15-3-4,6-1 2,5-3-16,8-5-11,0-7-22,2-4-30,-2-6-29,-1-2-68</inkml:trace>
  <inkml:trace contextRef="#ctx0" brushRef="#br1" timeOffset="122718.019">16940 5792 446,'-25'-9'84,"12"9"-24,1 8-12,2 4 18,3 3-3,7 0-31,6 0-13,11-5-12,4-4 6,2-6-2,0-5-2,0-8-4,-4-7 1,-5-5-8,-7-3 3,-7-7 0,-6-2-2,-6-3 3,-3-2-6,-1 4 2,-1 2 2,1 10 1,1 10 0,3 7 4,4 9-5,3 11 0,3 11 8,2 9-3,3 9-1,11 4 0,10 3 1,10-2-4,6-5 0,3-7 3,0-6-4,-3-7 3,-4-6-1,-3-8-1,-4-4-2,-1-5 4,-6-5 0,-4-9-8,-3-1 6,-6-6-2,-2-3 1,-6-3-6,-2 1-1,-6-1 8,-4 5-5,-2 8 2,-2 6 0,-3 10 0,2 5 6,-3 11-2,5 9 4,5 6 3,6 2-1,3 2-3,10 0-4,7 1 1,10-3-11,5-6-7,4-7-5,2-8-17,0-5-26,-3-6-18,-3-6-21,-9-7-77,-6-3-198</inkml:trace>
  <inkml:trace contextRef="#ctx0" brushRef="#br1" timeOffset="123015.0359">17540 5797 179,'-16'-52'204,"4"35"-58,1 12-46,-3 5-42,3 13-15,5 4 0,6 6-9,4-1-9,14-2-13,6-3-1,1-6 1,6-8-4,-4-3 0,-3-8 2,-6-10-3,-6-7-11,-6-4-12,-7-8 3,-11-6-4,-4-2 3,1-1 5,3 4-5,5 8 9,3 11 7,1 11 20,2 12 5,1 15-13,2 14 10,13 16-7,9 5-6,8 3-4,9-6-9,2-6-14,-4-7-18,-3-5-50,-12-9-79</inkml:trace>
  <inkml:trace contextRef="#ctx0" brushRef="#br2" timeOffset="126220.2191">5041 6559 286,'-2'-4'69,"1"4"-38,1 8 15,3 8 32,5 4-21,3 4-20,2 1-23,2-1-5,0-3-2,2-5 5,1-2-6,1-5 2,6-5-4,6-4 1,4-1-1,8-7-3,3 1-2,2 3 1,3 2 1,1 2-2,3 1 2,4 3 0,0 2-1,0-3 2,-5-1-4,-5-2 5,-2-5 0,-9-5 1,-5-5 17,-3-2 13,-6-5-3,1 1-7,-9-3-8,-6 2-8,-5 7-7,-3 0-11,-1 7-26,2 3-29,5 1-45,1 3-115</inkml:trace>
  <inkml:trace contextRef="#ctx0" brushRef="#br2" timeOffset="126518.2361">5692 6840 615,'-50'24'61,"14"-3"-60,-2 8 2,-5 7 13,-1 0 14,-1-3-21,4-2-12,6-6-33,7-4-46,6-6-75</inkml:trace>
  <inkml:trace contextRef="#ctx0" brushRef="#br2" timeOffset="127169.2736">4535 7536 543,'2'-1'39,"2"9"-13,-2 10 33,3 6-11,-1 5-12,2 2-14,0-4-22,1-3 6,0-8-6,0-4 0,1-4-27,-2-7-23,-3-1-30,-3-4-82</inkml:trace>
  <inkml:trace contextRef="#ctx0" brushRef="#br2" timeOffset="127313.2819">4467 7362 472,'7'-15'35,"-2"12"-36,4 3-12,8 9 6,2 4-11,3 4-91</inkml:trace>
  <inkml:trace contextRef="#ctx0" brushRef="#br2" timeOffset="127546.2951">4915 7684 501,'-2'-11'46,"-10"-4"13,-10-2-5,-7-4-11,-6-2-10,-2-3-10,3-3-6,3-5-9,5 1-6,10-2 0,11 2 2,5 9-3,18 6-2,9 9-1,11 9-12,6 8-32,1 9-36,-1 5-59</inkml:trace>
  <inkml:trace contextRef="#ctx0" brushRef="#br2" timeOffset="127712.3047">4691 7587 568,'-13'-3'69,"19"-10"-56,17-2 16,7 2-1,3 0-18,3 3-23,-1 5-42,-1 3-55,-4 1-362</inkml:trace>
  <inkml:trace contextRef="#ctx0" brushRef="#br2" timeOffset="128214.3334">5293 7316 603,'16'-33'54,"-5"28"-18,-2 8 22,6 14 1,-3 15-27,-1 9-16,6 8-2,-1 1-10,5-3 1,-1-5-3,-2-9-2,-5-5 0,-3-5-6,-4-5-12,-2-5-14,-3-3-24,-1-5-28,3-2-41,0-3-194</inkml:trace>
  <inkml:trace contextRef="#ctx0" brushRef="#br2" timeOffset="128481.3487">5706 7456 444,'-13'-1'36,"-6"10"-13,-4 7 9,-6 3 8,-5 4-5,-1-1-11,3 0-3,4-2 10,9-6 2,8-2 2,9-3-4,7-4-10,13 0 11,9-5-10,7 0-8,3-3-5,4-2-10,-1 2 3,-5-1-12,-5 4-15,-6 0-25,-6 3-30,-9 2-59</inkml:trace>
  <inkml:trace contextRef="#ctx0" brushRef="#br2" timeOffset="131362.5135">6392 7350 104,'5'-7'209,"-5"6"-159,0 1 19,-5 4-27,-5 7 25,-6 4-30,-1 3-18,-4 1 5,2-1 9,1-3 1,0-1-5,4 0-5,5-2-3,2-1 3,7-2-10,6-1 4,6-1 2,12 0-4,7-2-4,3 0-2,1-1-2,-2-1-7,-1-2 6,-5 0-6,-5-1 0,-7 0-4,-6 0-4,-3 0-16,-3 0-6,-1 4-25,-1-1-20,1 3-31,-1 1-115</inkml:trace>
  <inkml:trace contextRef="#ctx0" brushRef="#br2" timeOffset="132492.5781">6830 7401 335,'-17'-37'76,"12"21"-14,3 5 26,2 6-22,3 5-41,6 2-2,5 12 1,5 10-7,-2 7 0,3 5 0,-2 0-10,-3 0-2,-2-3-2,-2-3-3,-4-4-4,0-5-17,-1-3-19,-1-6-20,-2-5-30,1-3-117</inkml:trace>
  <inkml:trace contextRef="#ctx0" brushRef="#br2" timeOffset="132919.6025">7085 7440 276,'-21'0'122,"10"1"-67,-2 9-4,4 2-8,1 3 4,3 2-21,5 4 3,0 2-9,4 0 0,5 1-1,5-2-4,6-5-10,7-6 1,3-7 0,1-5-1,2-9-2,-3-5-2,-4-1 3,-4-6-7,-5 1-5,-5 4-1,-9-2 2,-3 4 2,-9 2 3,-4 2 3,0 4-3,-2 4 5,1 3-5,3 8 6,1 4-1,5 3-3,2 5 9,3 1-9,7-1 3,8-1-2,7-4-5,6-3-5,5-5-17,1-4-10,-4-3-23,-2-1-39,-5-6-94</inkml:trace>
  <inkml:trace contextRef="#ctx0" brushRef="#br2" timeOffset="133234.6203">7502 7520 460,'-1'17'79,"1"-11"-48,5-1 0,6-2 6,4-2-8,0-1-21,2-5-3,-1-6-1,-3-2 0,-3 0-2,0 1 1,-7 5-3,1 4 0,-1 3-4,3 6 8,4 10 3,5 4 2,3 5-6,3 6 0,0 2-4,0-1 3,-6-2 0,-6-3 4,-9-1-6,-7-1 3,-14-3-15,-8-1-9,-3-7-20,-2-2-56,2-6-294</inkml:trace>
  <inkml:trace contextRef="#ctx0" brushRef="#br2" timeOffset="134195.6755">5152 8215 140,'-18'-27'159,"6"11"-112,1 0 15,1 1 7,-2 3-17,0 3-14,-1 4-3,0 5-4,1 10 1,-2 16-6,5 8 5,1 13-13,6 0-3,3-4-8,10-10-4,5-9 0,2-9 0,3-13-1,-1-7 0,2-13 0,-2-9-3,-3-5-10,-5 2 1,-8-2-3,-4 7-5,-1 4 1,-5 6 0,2 7 7,1 6 9,2 5-6,1 12 5,6 3 0,6 4 3,5 0-3,3-3-17,4-5-17,3-5-15,2-7-28,-1-3-44,-6-10-71</inkml:trace>
  <inkml:trace contextRef="#ctx0" brushRef="#br2" timeOffset="134369.6853">5351 8063 331,'-2'7'96,"2"7"-51,7 11 18,8 7-11,3 4-20,6-2-24,5-4-11,0-7-13,0-7-21,-5-6-34,-6-4-112</inkml:trace>
  <inkml:trace contextRef="#ctx0" brushRef="#br2" timeOffset="134541.6953">5350 8239 284,'13'1'279,"-4"-9"-241,6 1-19,5 0-12,2 1-7,5 0 2,2 2-41,3-2-53,-1 1-156</inkml:trace>
  <inkml:trace contextRef="#ctx0" brushRef="#br2" timeOffset="135535.7522">6085 8203 43,'-8'-14'38,"4"6"18,1-2 11,-1-2-10,3-1-20,-1-1-1,-2 1 1,-2 1 11,-3 0 13,0 3 0,-3 4-7,2 4-9,-3 2-5,0 9-1,0 9-6,4 6-12,2 8-2,5 3-6,2-2-5,7 0-3,8-8-4,8-7-2,5-4 0,6-8-19,2-5-18,0-2-19,-1-9-8,-4-5-22,-2-1-82</inkml:trace>
  <inkml:trace contextRef="#ctx0" brushRef="#br2" timeOffset="135737.7637">6303 8096 385,'-22'22'100,"16"-8"-42,4 6 0,6 0 13,10-2-11,11-2-21,9-5-23,2-6-1,6-3-3,-4-2-8,-2-9-3,-6-1-15,-5-1-11,-10 1-28,-7 5-35,-8-2-51</inkml:trace>
  <inkml:trace contextRef="#ctx0" brushRef="#br2" timeOffset="135962.7766">6671 8245 447,'1'5'73,"-1"-7"-5,-6-5-16,0-3-5,-2-3-22,1-2-18,0-4-5,1 1-4,3-4 4,3 0-16,0 0-12,3 5-16,7 7-2,1 9-38,2 4-181</inkml:trace>
  <inkml:trace contextRef="#ctx0" brushRef="#br2" timeOffset="136389.8009">6885 8251 284,'-18'-12'79,"8"-1"-17,0-1-3,0-4 1,2 2-30,3-1-23,4 1-4,1 5-3,5 6 0,5 5-1,3 1-1,3 6-6,6 3-4,2 1 3,5-1 7,1-3 2,0-5 2,0-2 4,-3-1 3,-2-7 9,-8-1-2,-3-4 0,-5-1-3,-5 1-5,-4-1-9,-1 1 9,-9 3 5,-4 6-2,-3 4 5,-2 1-4,-2 11-3,5 3-2,2 3 8,7 3-8,6 2 4,3 1-4,9 1 1,7-4-6,7-2-1,5-6-11,3-4-24,3-4-10,-4-5-24,-4-3-55</inkml:trace>
  <inkml:trace contextRef="#ctx0" brushRef="#br2" timeOffset="136656.8163">7246 8127 452,'5'20'61,"-3"-3"-13,4 1 9,2-3 18,0 0-26,4-6-27,0-1-8,-3-3-5,3-2-8,-4-3 3,-1 0-3,0-3-4,0-4 1,0-3 0,2-2-4,-1 3-7,2 4 2,3 5 1,2 2 3,4 7-14,1 4-14,1-2-21,1-3-34,-5-5-104</inkml:trace>
  <inkml:trace contextRef="#ctx0" brushRef="#br2" timeOffset="136830.8259">7567 7973 128,'15'4'479,"-3"11"-445,2 8-8,6 8 16,-2 1 6,6-3-38,-2-4-18,0-4-37,-3-8-25,-8-6-70</inkml:trace>
  <inkml:trace contextRef="#ctx0" brushRef="#br2" timeOffset="136975.8342">7573 8117 602,'31'-14'50,"-3"-1"9,10 1-17,5 1-23,0 4-18,0 6-47,-4 3-76</inkml:trace>
  <inkml:trace contextRef="#ctx0" brushRef="#br2" timeOffset="137572.8684">8128 8175 413,'5'-32'102,"6"21"-43,2 10 15,0 4-21,0 14-15,0 9-10,0 1-8,0-1-14,-3-6 0,2-6 1,-5-8-1,-2-3 0,-2-3 4,-2-9-5,0-4-5,-1-2 4,2-4-6,0-2 4,3 4-3,4-2 6,2 6-8,3 3-1,2 5 2,2 6-1,2 8-3,2 6-12,1 5-17,2-1-16,-3 1-21,0-4-44,-1-6-306</inkml:trace>
  <inkml:trace contextRef="#ctx0" brushRef="#br2" timeOffset="137837.8835">8556 8155 394,'-5'4'121,"4"6"-68,1 5 3,4 5-7,9 1 4,6-4-25,9-4-12,2-6-10,2-7-3,1-7-2,-4-6 0,-7-4 0,-8-4-4,-12 1-3,-7 3 3,-17 2-8,-5 3-3,-6 4-5,2 7 3,3 1-20,6 1-30,9 6-60,7-1-304</inkml:trace>
  <inkml:trace contextRef="#ctx0" brushRef="#br2" timeOffset="138424.9174">8842 8149 485,'0'34'37,"3"-16"22,6 0-8,5-3-2,1-5-30,5-5-16,1-5 1,2-12 1,-1-6 0,-1-5-6,-4-5-3,-9-3 4,-7 1-4,-1-3 0,-12-1 0,-4 2 2,-3-5-1,-4 2-5,1 6 4,1 7 6,3 8 3,4 11 5,4 4-2,5 12-2,5 10 7,4 6 2,11 8 2,5 3 7,6 1-1,5 1-8,4-4 2,4-2-4,4-8-6,2-6-4,1-9-1,1-10 4,-4-4-7,-4-12 4,-6-5-7,-6-4-5,-5-3-7,-6 0 2,-7-2-7,-6 0-5,-6 5 5,-7 1 15,-7 7 12,0 5-7,1 7 11,-2 3-2,4 12 3,2 7 1,3 7 1,9 0 0,9-1-4,16-6-5,14-6-2,8-10-6,7-4-6,2-5-21,-4-7-39,-3 0-49,-6-6-359</inkml:trace>
  <inkml:trace contextRef="#ctx0" brushRef="#br2" timeOffset="139526.9801">7095 6440 314,'1'14'129,"0"-1"-88,4 8-10,2 6 21,6 1-14,0 0-16,5-4-18,0-2 2,-1-6-3,3-4 1,-1-3 1,4-4-2,5-5 1,1 0 0,6-2-3,2 0-1,4 2-1,5 0 2,5 6 1,5 1-4,7 1 2,5-4 0,5 0-1,3-4 2,3 0-2,0 0 2,0-1-4,1-1 1,-4 0-2,-6-1 6,-1-3-6,-4-3 6,-2-1-2,0-2 2,-1-4 0,-7 0 2,-6 0 3,-9-2 1,-9 1 10,-9 1-2,-8 3 1,-9-2-8,-3 3-11,-2 1-16,-9 5-37,-1 1-70</inkml:trace>
  <inkml:trace contextRef="#ctx0" brushRef="#br2" timeOffset="139938.0039">8449 6780 387,'119'20'67,"-27"-10"18,20 3-15,17 1-7,22 2-6,3 3-9,6 3-26,-1 1-15,-17 3-2,-14-2-4,-22-1-1,-24-5-10,-18-6-10,-18 0-28,-15-3-12,-11 0-32,-13-2-102</inkml:trace>
  <inkml:trace contextRef="#ctx0" brushRef="#br2" timeOffset="140576.0403">10602 7157 327,'3'8'228,"-3"-5"-201,4 4 26,1 6 19,-1 7-25,4 1-9,3 2-16,1-1-16,1-4-4,3-4-4,-4-3-13,1-5-49,-6-6-44,-6 0-63</inkml:trace>
  <inkml:trace contextRef="#ctx0" brushRef="#br2" timeOffset="140720.0487">10593 6987 372,'19'-15'59,"-6"13"-91,1 4-33,4 12-42,1 8-5</inkml:trace>
  <inkml:trace contextRef="#ctx0" brushRef="#br2" timeOffset="140931.0608">10922 7298 342,'28'9'96,"-25"-12"-18,-3-11-9,-8-3-14,-12-7-23,-5-2-14,-6-4 4,1-1-7,3-5-2,4-1-9,7-4-2,9 2-3,7 4 2,6 10-3,9 12-3,5 9-8,6 8-27,5 13-27,-1 3-95</inkml:trace>
  <inkml:trace contextRef="#ctx0" brushRef="#br2" timeOffset="141097.0703">10815 7185 574,'1'-9'63,"9"-1"-39,9-1 5,5 1-8,2 3-18,1 3-13,0 2-41,0 2-32,-2 4-148</inkml:trace>
  <inkml:trace contextRef="#ctx0" brushRef="#br2" timeOffset="141590.0983">11479 7033 374,'-25'-47'124,"16"28"-31,2 9-24,5 4 0,2 6-5,3 9-38,8 12 11,3 12-9,4 8-16,1 6 3,2-1-13,1-1 1,0-1 1,0-7-9,-1-6-13,-2-7-11,-7-9-21,-2-5-25,-6-7-31,-1-3-57</inkml:trace>
  <inkml:trace contextRef="#ctx0" brushRef="#br2" timeOffset="141872.1146">11753 7080 462,'-27'-3'51,"8"5"-18,-3 8 3,-2 2 36,0 1-22,3 0-15,3 0-9,6 0 1,1-1-4,7-1-6,4 1-8,1-1-2,8-3 0,6-3-1,8-3-5,5-2 6,6-4-4,0-3-4,-3 2-2,-4 4-11,-3 1-9,-2 2-19,0 3-48,3 2-38,-1-4-304</inkml:trace>
  <inkml:trace contextRef="#ctx0" brushRef="#br2" timeOffset="142301.1391">12180 7001 624,'14'-11'72,"-6"10"-42,2 1-13,7 10 24,1 7-14,3 1-20,7 6-3,-1-1-7,2 1-6,-3-2-5,-3-5-7,-1-4-2,-6-4 6,-3-1 1,-6-4 12,-7 2 1,-2 1 5,-11 3-4,-6 3 5,-4 1 4,-4 3-1,2-2-7,3-2 2,6-3-14,8-3-28,6-2-44,2-5-99</inkml:trace>
  <inkml:trace contextRef="#ctx0" brushRef="#br2" timeOffset="143279.1951">12860 6949 471,'16'-31'80,"-8"20"-33,3 5-3,-1 6 7,2 10-4,-1 13-8,1 9-19,2 8-12,0 1-1,0 2-1,0-3-5,4-4 3,0-5-4,1-7-15,1-7-20,-1-5-31,1-5-20,-4-7-87</inkml:trace>
  <inkml:trace contextRef="#ctx0" brushRef="#br2" timeOffset="143727.2207">13208 7046 358,'-43'0'80,"22"4"-33,0 4 15,3 3 11,2 4-22,2 3-21,6 3 1,5 0 4,4 1-9,9 0-18,10-1 7,8-5-6,2-3-1,5-5-1,1-6-2,-2-2-3,-2-5 1,0-6 0,-7-2-5,-1-5-3,-5-3 7,-6 0-13,-4-3 7,-6 2-3,-3 1 0,-5 3 9,-4 7-4,-5 2 5,-2 6-2,0 3 1,0 5-2,3 8 2,3 6 4,4 5 0,5 1 2,2 2 3,11-4-5,5-1-4,5-4-1,5-5-1,0-3-9,-2-4-9,3-6-5,-3-1-29,-1-7-14,-4-1-38,-4-1-80</inkml:trace>
  <inkml:trace contextRef="#ctx0" brushRef="#br2" timeOffset="144163.2456">13686 7054 536,'3'-2'62,"6"2"0,4 5 18,5 7-9,3 2-26,1 5-34,2 2-1,2-4-11,0 0 2,1-6-23,-4-4-21,-2-6-29,-3-1-27,-1-7-25,-5-6-214</inkml:trace>
  <inkml:trace contextRef="#ctx0" brushRef="#br2" timeOffset="144313.2539">14022 7045 349,'0'17'221,"-4"5"-161,-7 12-10,-7 9 16,-5 7 9,-5-1-40,4-2-28,3-6-6,5-5-3,6-6-21,4-5-32,3-7-51,2-4-72</inkml:trace>
  <inkml:trace contextRef="#ctx0" brushRef="#br2" timeOffset="145698.3331">11395 7869 244,'7'-37'111,"-7"18"-42,-1 4-5,-6 2 5,-6 5-12,-1 7-16,-3 4-8,-2 12 1,0 7-6,4 4-7,6 1-6,6-3-7,3-3-3,8-5-4,4-4-1,6-6 6,1-6-7,1-7-2,-1-7-4,-3-2 1,-5-4 6,-5 0-4,-4 4 0,-2 0 1,-2 3 0,-3 5 1,0 6 2,2 2-3,3 13 0,0 6 3,6 1-2,6 5 2,8-3-8,3-4-27,5-4-13,1-7-24,0-7-37,-2-5-72</inkml:trace>
  <inkml:trace contextRef="#ctx0" brushRef="#br2" timeOffset="145892.3442">11624 7686 286,'-14'-28'125,"7"28"-61,2 7-10,3 13 11,2 8-12,5 11-7,5 2-13,8 3-16,5-5-12,5-5-3,6-10-9,0-7-15,-2-8-16,-7-6-30,-11-3-67</inkml:trace>
  <inkml:trace contextRef="#ctx0" brushRef="#br2" timeOffset="146058.3537">11580 7828 503,'-4'-11'91,"8"2"-45,11 1 0,7-2-1,5 2-29,3 5-17,5 3-19,6 1-26,-1 8-33,2-1-119</inkml:trace>
  <inkml:trace contextRef="#ctx0" brushRef="#br2" timeOffset="146334.3695">12253 7758 550,'-42'-5'69,"22"5"-26,2 4 8,0 9 15,2 10-14,5 4-25,7 5-4,5 2-13,13-1-3,7 0-7,8-6-2,4-7-7,3-7-14,0-10-5,-1-3-15,-4-7-31,-4-5-12,-6-4-26,-8-1-165</inkml:trace>
  <inkml:trace contextRef="#ctx0" brushRef="#br2" timeOffset="146530.3807">12414 7809 473,'-3'23'70,"3"-5"-4,7 1 10,7 2 8,5-1-37,5-7-23,5-5-8,0-5-6,2-3-5,-5-5-2,-4-5-5,-4 0-15,-9-2-21,-4 0-32,-5 2-37,-5 3-113</inkml:trace>
  <inkml:trace contextRef="#ctx0" brushRef="#br2" timeOffset="146747.3931">12752 7957 444,'-2'-26'54,"-3"10"19,-2-5-10,-1 0 8,0 0-29,4-3-18,2 0-11,2 1-13,1 1-5,3 8-21,3 6-15,3 6-18,3 5-42,3 8-170</inkml:trace>
  <inkml:trace contextRef="#ctx0" brushRef="#br2" timeOffset="147131.4153">12979 7868 127,'1'0'0,"1"0"-3,2 0 9,-3-1 19,-1-1-24,0-1 9,0-3 28,-4 1 22,1-2-2,-3-4 8,1-1-21,3 0-4,2-2-1,2 1-15,8-1-16,4 3 0,3 0 2,2 3-4,2 4-5,0 3-1,-1 1-5,0 9-22,0 1-64,-1-2-236</inkml:trace>
  <inkml:trace contextRef="#ctx0" brushRef="#br2" timeOffset="147500.4363">13352 7798 473,'22'4'72,"-12"-4"-30,3 0-10,0-6 19,-4-2-20,2-6-16,-3-1-12,-3 1 4,-5 1-1,-3 2 2,-6 3-4,-6 6 1,-4 2 5,1 10 2,-2 5-6,2 7 2,3 4-1,5 5-7,6 4 13,7-5-10,13-1 3,12-8-4,4-5-6,4-5 3,2-7-15,-5-4-18,-2-4-21,-7-7-28,-6-5-81</inkml:trace>
  <inkml:trace contextRef="#ctx0" brushRef="#br2" timeOffset="147760.4511">13572 7759 464,'-7'6'104,"4"7"-65,3 4 12,4 4 27,3 0 6,4-3-41,3-3-20,-1-3-6,-2-2-6,-4-2-3,-3-5-6,0-1 0,-2-2 1,0-1 2,4-5-5,4-4-3,1 0-1,5 0-2,4 4-6,1 1 2,0 5-5,-1 6-4,-2 5-19,0 3-35,-3-5-24,-3-6-54</inkml:trace>
  <inkml:trace contextRef="#ctx0" brushRef="#br2" timeOffset="147957.4623">13860 7663 36,'0'-35'507,"0"31"-417,1 7-21,6 15 15,1 9-15,3 10-35,0 8-23,3 1-1,4-4-15,2-9-2,1-10-11,-3-10-14,-2-10-20,-10-5-30,-6-12-63</inkml:trace>
  <inkml:trace contextRef="#ctx0" brushRef="#br2" timeOffset="148122.4721">13783 7758 611,'6'1'108,"14"-1"-54,10-4-16,12-5 9,-2 1-3,-1 3-36,-3 3-12,-8 2-25,-7 2-23,-6 5-61,-9 0-63</inkml:trace>
  <inkml:trace contextRef="#ctx0" brushRef="#br2" timeOffset="149275.538">14367 7742 508,'13'-1'82,"-3"8"-41,3 10 35,0 9-30,0 7-13,-3 1-16,4-2-8,-2-4-3,-2-8 1,2-5 0,-5-5-3,0-7 1,-1-3 2,-4-9 3,3-8-6,-1-5 1,0-6-2,0-1 0,0-3 3,0 3-3,1 2-2,1 11-2,0 7-2,2 9 1,0 5-4,6 9 5,2 9 0,5 0-15,4 3-5,2-1-19,1-7-26,1 0-18,-1-8-50</inkml:trace>
  <inkml:trace contextRef="#ctx0" brushRef="#br2" timeOffset="149529.5523">14876 7781 443,'-11'-3'113,"0"9"-49,3 8 0,2 3 11,5 2-19,5 0-31,12-3-12,6-4-8,4-5-3,-1-7 5,0-6-7,-6-5 1,-7 1-11,-7-6-2,-8 1-9,-7 0 2,-5 2-28,-5 1-13,0 2-21,2 6-30,2 1-95</inkml:trace>
  <inkml:trace contextRef="#ctx0" brushRef="#br2" timeOffset="150115.5859">15010 7764 475,'3'18'99,"3"-4"-60,1 4 14,1 4 23,4 0-25,4-3-29,4-3-14,5-7 0,0-6-5,-4-5 2,1-11-3,-6-6-7,-5-6-4,-6-5 2,-5-2-8,-10-2 10,-10-1-3,-4 1 3,-5-2-5,-2 0 12,3 4-8,2 6 3,6 12 1,9 7 4,5 7-7,6 7 5,1 12 12,9 12 4,7 9-13,6 10 13,5 5 10,6-1-6,6-2-1,6-10 1,7-7-8,5-11-7,-1-9-2,-1-11-4,-2-9 9,-6-13-8,-5-7 0,-11-8-8,-9-1 2,-14-1 2,-9-1-4,-11 8-1,-15 6 3,-8 9 4,-4 11-1,1 3 4,4 10 0,8 4 2,7 4-5,10 1 2,8 3-1,15-3 4,16-2-3,16-4-3,17-7-13,12-7-21,9-3-20,1-8-30,-5-6-60</inkml:trace>
  <inkml:trace contextRef="#ctx0" brushRef="#br1" timeOffset="154827.8553">626 9328 537,'-43'11'45,"32"-9"-19,11-2 53,9 1-7,13-1-38,9 1-14,8 1-8,5-2-10,6 0 0,-2-1-6,-1-3-29,-7-1-48,-5 1-22,-8 4-108</inkml:trace>
  <inkml:trace contextRef="#ctx0" brushRef="#br1" timeOffset="173026.8962">1455 9307 409,'12'48'36,"-1"-18"-17,-1-2 25,1-2 18,0-4-25,0-4-3,3-8 5,-4-5 1,1-5-6,-4-12-15,-5-7-7,-2-6-4,-7-4-2,-6-4 0,-3-2-4,-5-2 1,-3 1-5,3 3 10,4 5-7,7 7 0,9 7-7,2 4 0,14 6 4,11 3 0,11 1-28,12 8-43,10 4-8,7 4-75</inkml:trace>
  <inkml:trace contextRef="#ctx0" brushRef="#br1" timeOffset="173372.9163">1992 9258 438,'0'3'64,"0"-3"-9,3 0 30,7-4-24,2-1-25,5-1-16,1-3-2,3-4-6,-1-3-6,-3 0-3,-6-2 4,-9 3 0,-2 1-8,-14 2-3,1 4 2,-2 5-1,3 3 0,6 3 2,-6 6-4,-2 6 5,0 7-3,-1 6-1,5 6 1,3 2 4,5 0-5,4 0 8,10-4-1,8-2-6,9-5 2,14-6-11,4-10-14,2-7-29,-3-2-29,-11-10-102</inkml:trace>
  <inkml:trace contextRef="#ctx0" brushRef="#br1" timeOffset="173589.9284">2273 8996 652,'-8'-2'24,"8"15"-20,0 14 64,7 13-15,6 9-23,5 8-14,9-1-12,7-3-7,5-11-11,3-14-3,4-7-18,-9-9-33,-7-6-28,-14-6-123</inkml:trace>
  <inkml:trace contextRef="#ctx0" brushRef="#br1" timeOffset="173769.9389">2242 9299 686,'21'-26'40,"5"5"29,13 0-6,3 1-37,3 7-19,4 4-7,0 6-13,-4 3-37,-2 4-48,-9 7-47</inkml:trace>
  <inkml:trace contextRef="#ctx0" brushRef="#br1" timeOffset="174053.9553">2722 9212 588,'-7'18'68,"6"-3"-58,1 5 45,1 5 24,7 2-38,7-1-28,7-5-3,9-5-3,2-11 2,6-7-1,0-11 1,-4-5-2,-2-5-1,-9-1-8,-12 1-8,-11 2-16,-6 4-23,-10 3-23,-5 6-28,-1 6-119</inkml:trace>
  <inkml:trace contextRef="#ctx0" brushRef="#br1" timeOffset="174314.9702">3144 9352 627,'25'10'33,"-17"-10"33,0-6 5,-4-4-10,-4-6-35,0-5-13,-5-3 0,-1-4-6,-1 0-2,0-2-1,5 4-3,2 2-6,0 9-3,12 5-18,6 8-25,6 3-53,6 9-61</inkml:trace>
  <inkml:trace contextRef="#ctx0" brushRef="#br1" timeOffset="174668.9903">3466 9180 576,'-4'-2'46,"4"7"-15,5 10 42,2 11-15,-1 4-29,0 0-11,2-6 6,0-4-6,2-6-7,-2-5-4,-4-6-2,1-2 2,-2-2 2,1-8-1,2-6-4,1-6-4,3-2 0,3-1 3,1 6-4,0 4-1,2 7-2,0 7 6,4 10-2,3 4-2,3 6 3,1-2-8,1 0-27,-2-3-28,-2-3-30,-5-5-35</inkml:trace>
  <inkml:trace contextRef="#ctx0" brushRef="#br1" timeOffset="204941.722">4579 9331 29,'-1'0'32,"1"0"-10,0 0 1,0 4-4,0 2-1,0-2-9,0 1-4,0-2 3,0-1-5,-1 1 1,-2 0 3,2-1-14,-1-1-14,1 1-18,-2-2-21</inkml:trace>
  <inkml:trace contextRef="#ctx0" brushRef="#br1" timeOffset="205367.7463">4579 9331 54,'-63'-49'126,"57"36"-55,2-1-8,1 1 10,1 1-9,2 3-14,0 5-7,7 4-16,2 6 11,3 9-10,3 4-3,-1 3-1,1-3-9,-3-3 1,-3-1-7,-1-5 3,-4-2-6,-2-3-1,0-5 2,-2 0 4,0 0 1,0-6-4,-2-3-6,-3-7-5,3-4 7,2-4-4,-1-6-1,1 2 1,6 3 1,2 9 1,3 11-8,2 6 4,2 14 4,3 9 0,2 6-4,0-1 6,4 0-7,0-5 2,-3-4-9,1-2-21,-4-4-16,-3-3-13,-2-2-11,-3-5-70,0-2-255</inkml:trace>
  <inkml:trace contextRef="#ctx0" brushRef="#br1" timeOffset="205665.7633">5011 9256 403,'-2'-4'54,"-4"4"-5,1 5 10,-1 6-1,0 2-18,2 2-9,4-2-10,5 0-3,8-2-1,3-5-12,4-6 3,3-4-4,-2-8-6,0-3 6,-7-1-11,-6-3-2,-8 2-4,-6 3-1,-9 2-11,-7 6 9,-4 6-16,0 2-12,-1 9-6,6 0-16,5 3-58,5-2-157</inkml:trace>
  <inkml:trace contextRef="#ctx0" brushRef="#br1" timeOffset="206577.8153">5393 9185 222,'5'-5'108,"-4"-8"-41,0 3 8,-1-1-9,-4 1-20,-1 3-9,-5 3 2,-1 4-15,-3 9 4,-4 6-6,2 8-2,1 4-5,8 5-5,6-4-5,4-2-3,12-8-3,4-6 1,4-7-3,2-5 4,-2-3-3,-3-8-2,-3-6-3,-2-6 1,-4-2-5,-6-6-1,-5 1 6,0-5-3,-5-1 2,-4-2-3,0 1 2,-1 7 6,0 7-3,-1 10 9,1 7-2,1 6 2,2 4 2,3 13 3,0 12 6,4 8 3,2 7-6,7 4 6,6 0-7,7-7 0,3-7-5,6-9-8,2-10 3,3-6 3,0-6 0,0-3-2,2-9-1,-5-5-2,-1-7-1,-8-2-3,-6-1-3,-8-1 7,-5 1-10,-5 0-7,-8 6 3,-9 5-1,-5 7 11,-2 7-3,-2 11 6,4 7 4,3 8 7,4 3 8,7 2-4,8-1 0,6-5-8,13-6-5,11-6 1,7-9-5,8-5-27,7-1-36,-4-9-73</inkml:trace>
  <inkml:trace contextRef="#ctx0" brushRef="#br1" timeOffset="207461.8659">6386 9296 146,'-12'-31'78,"6"11"-9,4 1 15,0 2-9,2 1-20,0 3-5,-1 2 2,1 2-12,0 5-4,-2 3-8,1 4-5,-2 11-10,-2 11 7,0 10 3,4 3-7,1-2-4,8-4-4,3-7-4,2-5 1,0-5-3,0-8 1,1-2-1,4-5-6,-1-6-1,0-6 2,-1-3 2,-1-3-7,0 3 3,0 2 9,-2 5-8,3 5 6,2 2 3,1 0 1,5-1-6,0-1 0,-3-3 1,-6 1 2,-6 0-8,-4 1-14,-5 0-21,0 0-34,-6 3-34,-3-1-110</inkml:trace>
  <inkml:trace contextRef="#ctx0" brushRef="#br1" timeOffset="207627.8753">6799 9267 557,'24'26'47,"-11"-14"-24,-2 3-10,2-2-8,0-3-3,-1-3-12,-1-4-19,-3-2-43,-3-1-116</inkml:trace>
  <inkml:trace contextRef="#ctx0" brushRef="#br1" timeOffset="207866.889">6838 8993 473,'4'-31'92,"-4"14"-50,3 17-14,1 11 27,1 11-3,5 10-26,3 9-14,5 7-7,3 4-2,3-2-1,4-6-4,1-11-7,-1-7-7,-3-8-28,-5-2-14,-8-7-35,-6-4-123</inkml:trace>
  <inkml:trace contextRef="#ctx0" brushRef="#br1" timeOffset="208264.912">6890 9268 520,'4'2'110,"9"-11"-61,5 0-2,2-1-3,0-2-22,-3 0-9,1-2-12,-2-1 1,-1-2-7,-2-2-8,-4 1 1,-2-3-6,-2 0 7,-3 2 2,-1 2 1,1 6 2,-2 7 2,2 8-4,1 15 9,3 11 4,2 10-3,2 7 11,4-1-1,2-7 8,4-10-6,3-12 9,0-8-5,0-6-3,3-3-3,-4-8-3,-1-3-3,-4 1-2,-1-1-4,0 3 1,-2 4-3,2 5-6,0 9-17,2 5-30,0 5-50,1-1-90</inkml:trace>
  <inkml:trace contextRef="#ctx0" brushRef="#br1" timeOffset="209177.964">7780 8937 214,'-5'-38'120,"5"20"-28,2 3-17,4 3 0,3 4-27,1 8-12,4 8-3,0 11 2,2 12-6,1 8 0,0 6-10,-2 1-10,-1-1-2,1-4 0,-1-5-8,-1-4 3,1-7-1,-4 0-5,2-6-15,0-3-12,-3-1-38,0-5-4,-3-1-47,-1-6-240</inkml:trace>
  <inkml:trace contextRef="#ctx0" brushRef="#br1" timeOffset="209621.9894">8147 9042 359,'-22'-7'66,"-4"6"-18,5 5 7,0 9 7,2 4-16,2 5-12,4 3-6,5 4-6,8 0-6,0 2 0,13-3-1,4-5-4,6-5-10,5-7 5,1-6 1,5-5-6,3-6 2,-1-8-1,-2-3-5,-5-2-3,-8-2 3,-6 2-11,-7 1-7,-6 2 10,-3 2 4,-9 5 1,-5 2 5,-2 1-2,1 5 4,0 1-4,0 7 9,2 9 8,4 4 2,6 7 1,4 2 2,14-1-8,8-1-12,9-8 4,4-6-10,5-4-11,-2-4-17,0-4-18,2-1-18,-5-5-53,-5-6-350</inkml:trace>
  <inkml:trace contextRef="#ctx0" brushRef="#br1" timeOffset="209946.0082">8568 9104 522,'-8'16'109,"8"-5"-74,11 1 12,7 3 4,7-2-23,5-6-17,6-4-4,2-4-7,1-7 0,-8-4-6,-4 1-5,-7 1-10,-8 8 2,-3 3-2,-4 12 15,-3 13-1,1 10 7,3 6-4,5 2 1,5 6-3,0-4 11,-2 5-6,-6-2 7,-6-4 4,-2-3 2,-11-5-11,-7-4 0,-4-9-2,-3-4-12,-1-4-14,0-8-31,-3-3-27,3-4-98</inkml:trace>
  <inkml:trace contextRef="#ctx0" brushRef="#br1" timeOffset="210332.0303">9259 8845 612,'50'-26'42,"-29"29"-17,1 21 22,-3 12 13,-3 12-17,0 9-24,-1 8-12,2 0-3,-1-2-5,0-11-8,-1-11-14,-1-9-11,-1-10-27,-6-6-13,-1-7-41,-2-8-221</inkml:trace>
  <inkml:trace contextRef="#ctx0" brushRef="#br1" timeOffset="210619.0467">9657 9063 420,'-58'29'36,"23"-4"16,0-4 7,-2-1 5,2-1-17,7-2-4,10-4-5,11-3-5,11-6-4,20-3 0,16-1 0,11-5-12,11-3-7,3 1-5,-3 3 0,-5 3-6,-9 1-5,-9 8-18,-12 5-10,-9 5-35,-10 2-25,-6 1-35,-2-5-397</inkml:trace>
  <inkml:trace contextRef="#ctx0" brushRef="#br1" timeOffset="211364.089">10605 9163 425,'-6'-52'68,"3"28"-23,0 8 17,-1 5-6,-3 6-7,-2 6-4,0 15-17,-2 9-13,2 11 6,5 5-8,4-1-2,12-7-3,12-8-3,9-12-2,3-9-2,-2-5 2,-4-14-1,-6-5 0,-6-3-6,-10-3-9,-8 3-1,-8 1 0,-13 2-7,-4 6-12,1 6 15,3 5-12,6 3-19,5 10-27,4 5-102</inkml:trace>
  <inkml:trace contextRef="#ctx0" brushRef="#br1" timeOffset="211556.1003">10923 9313 574,'-15'-34'71,"1"4"-8,1-1-19,5-6-1,4-1-22,6 3-14,12 5-5,5 7-5,7 8-6,5 9-31,5 4-39,5 2-36</inkml:trace>
  <inkml:trace contextRef="#ctx0" brushRef="#br1" timeOffset="212401.1486">11826 9197 429,'6'33'77,"-3"-26"-31,-2-2 13,0-5 14,-1-2-25,0-8-10,-5-3-13,-2-7-3,-3-2-7,-1-6 3,-3-2-4,2-2-8,-1-6-1,0 1 0,5 1-6,3 5 4,5 11-4,3 11 0,9 10-2,7 15 3,4 16 1,6 9-3,5 6 3,2 0-5,6-6 2,2-6 6,1-10-8,-2-8 4,-3-10-2,-9-7 5,-5-2 0,-9-9-5,-7-6 8,-9-5-2,-4-9 4,-6-2-5,-6-7-1,-1-3-2,2-4 1,1-1-16,5 9-12,2 6-5,4 12-2,2 12-16,0 9-28,0 6-22,2 6-128</inkml:trace>
  <inkml:trace contextRef="#ctx0" brushRef="#br1" timeOffset="212742.1681">12278 8935 547,'23'11'60,"-12"5"-19,0 8 4,1 8 18,1 4-7,6-1-25,7-1-14,6-7-5,5-8-9,1-10 3,1-7-4,-3-8 4,-3-9-4,-5-5 0,-11-5-2,-8-3-2,-9-4 2,-5-4-8,-11-2 3,-3 1-11,-1 5-12,1 6-14,5 10-11,3 6-1,4 7-50,3 3-130</inkml:trace>
  <inkml:trace contextRef="#ctx0" brushRef="#br1" timeOffset="213066.1863">12715 8825 330,'31'0'273,"-17"8"-210,-3 9-5,-4 12-7,-4 10-3,-3 7-23,1 3-15,1 2-7,3-3-1,3-4-1,4-8 1,-2-7 5,3-8 7,1-9 0,5-7-3,5-5-3,6-5 1,6-7-6,4-2 3,-1 2 4,0 2-13,-5 5 3,-7 5-1,-2 0-9,-6 7-13,-2 1-15,2-3-12,-1-2-21,1-3-28,-2-1-46</inkml:trace>
  <inkml:trace contextRef="#ctx0" brushRef="#br1" timeOffset="213335.202">13343 8829 523,'11'41'110,"-11"-4"-50,0 13-32,-3 8 16,-2 0 10,4-3-31,3-6-16,11-8 2,7-11 5,3-9 5,8-11-1,6-9 3,4-4-7,6-12-10,1-2-3,-4 1-2,-5 1 0,-2 5-18,-5 4-23,-7 6-39,-4 0-72,-5 7-466</inkml:trace>
  <inkml:trace contextRef="#ctx0" brushRef="#br1" timeOffset="215322.3157">13939 9178 158,'4'-17'221,"-1"6"-151,5 2 11,2 4-1,1 4-7,4 4-21,0 10-13,1 10-16,-3 5-8,0 5-4,0 0-9,-1-3-1,-1-5-2,-3-3-16,-4-5-8,-4-2-29,-1-3-2,-9-3-11,-1-4-87</inkml:trace>
  <inkml:trace contextRef="#ctx0" brushRef="#br1" timeOffset="249444.2674">14952 8944 335,'-33'-39'53,"12"18"0,-2 5 16,-1 3-4,-2 5-21,1 8-11,-2 8-7,2 11-5,1 12-5,4 5 4,7 6-6,8 2-10,5-5-1,9-7-2,6-9-3,8-11 4,2-10 0,4-6-2,1-13 8,-1-6-7,-1-4-1,-7-5 2,-6 2-1,-8-1 2,-5 6-2,-2 7 1,-2 10 0,-7 8 2,-1 7-4,2 13 3,1 9-3,7 2-4,3 2 2,9-4-21,6-7-13,3-4-5,4-10-22,3-5-36,5-3-172</inkml:trace>
  <inkml:trace contextRef="#ctx0" brushRef="#br1" timeOffset="249735.2839">15315 8829 519,'-14'-23'76,"-6"16"-62,-2 7 37,-1 6 18,0 5-18,8 2-31,10 3-16,8 2-2,17 0-3,10-1 0,14-1-10,9-3-4,4-2-6,1 1 2,-11 0 5,-11 0 8,-15-3 0,-17 2 5,-11-2 2,-19 1-1,-9 2 1,-5-3-4,-2 1-19,2-1-41,9-1-65</inkml:trace>
  <inkml:trace contextRef="#ctx0" brushRef="#br1" timeOffset="250437.3239">16227 8950 421,'-54'-5'81,"25"12"-34,3 11 16,2 8-24,3 6-20,7 0-2,9-6-10,5-8-7,13-8 6,6-10-5,3-5 6,2-12-7,-1-3 4,-2-6-8,-4-1 3,-6 2 2,-3 5 3,-3 4-3,-3 8 5,1 6 3,-3 5-5,1 10 4,3 4-9,1 6 1,6 0-13,4-1-14,0 1-19,3-5-23,1 0-51,-2-4-206</inkml:trace>
  <inkml:trace contextRef="#ctx0" brushRef="#br1" timeOffset="250791.3441">16620 9476 357,'3'32'127,"-8"-29"-79,-1-3 22,0-9-17,-1-10-14,-4-9-14,-3-7-12,0-6-5,-5-9-3,1-10-6,-1-9-1,2-6 5,3 1-4,7 11-2,7 15 8,3 18 0,10 13-5,8 11 0,5 6 1,1 15-1,3 10 0,1 12 1,-3 5-12,0 3-5,-5-3-4,-8-3-1,-8-8 5,-7-6 7,-14-6-2,-4-5-13,-1-5-6,0-7-19,2-2-62,4-7-291</inkml:trace>
  <inkml:trace contextRef="#ctx0" brushRef="#br1" timeOffset="251145.3644">16908 9399 402,'19'31'107,"-15"-26"-55,-3-5 8,-1-6-8,-8-9-17,-8-7-11,-3-6-16,-3-9-6,-4-8-1,2-6-1,0-9 5,6-2-11,9 1-15,9 7 13,9 14 5,11 14 3,7 15-4,3 11 1,1 11 4,1 12-5,-2 7 1,-3 6-18,-6 0 5,-10-1 7,-10-3-1,-2-7 6,-14-5 3,-1-4-2,-3-9-18,3-6-28,3-2-75</inkml:trace>
  <inkml:trace contextRef="#ctx0" brushRef="#br1" timeOffset="251355.3764">17090 9121 598,'0'-35'42,"-1"5"4,1-2 18,0-5-21,4 0-27,2 3-14,1 1 1,4 9-20,1 9-6,0 9-27,3 9-28,-2 10-22,4 3-111</inkml:trace>
  <inkml:trace contextRef="#ctx0" brushRef="#br1" timeOffset="251581.3893">17334 8947 477,'6'23'59,"-5"-10"9,0 3 16,4 0-16,1-2-25,8-5-25,10-7-8,8-4-4,6-12-1,-3-8-4,-2-4-1,-13 0-2,-9 2-1,-12 3 0,-19 3-3,-11 9-7,-10 3-2,-3 4-7,3 2-19,5 2-9,10 3-22,10 2-66</inkml:trace>
  <inkml:trace contextRef="#ctx0" brushRef="#br1" timeOffset="252008.4139">17909 9371 526,'21'67'27,"-13"-47"9,-2-12 8,-6-6 7,-4-6-17,-11-13-19,-5-12-9,-6-9-3,-7-10-2,-2-10 5,-2-7-2,3-8 2,7-4-5,12 2 0,13 12 0,9 12-3,15 15-1,11 15 5,3 15 6,3 10-2,-2 16-1,-6 11-2,-9 8-4,-12 1 0,-10-1 2,-7-4-1,-14-6 2,-4-7 0,-6-7-3,2-6-3,4-7-13,2-2-18,9-8-4,4-8-24,7-4-39,4-5-136</inkml:trace>
  <inkml:trace contextRef="#ctx0" brushRef="#br1" timeOffset="252254.4279">18046 8993 516,'35'39'71,"-19"-30"10,-4-4 4,-3-7-13,-2-7-23,-5-9-17,-2-7-7,-1-3-12,-7-6-3,0-1-2,-1-3-4,0 3-4,4 3-4,5 6 2,4 9-16,11 8-9,8 9-23,3 11-23,4 8-26,4 3-26,0 5-175</inkml:trace>
  <inkml:trace contextRef="#ctx0" brushRef="#br1" timeOffset="252399.4363">18390 8965 615,'13'22'94,"-7"-16"-11,-3-3-24,2 1-30,1-2-17,1 0-8,0 0-5,1 0-11,-2 1-27,-3 0-52,-3-2-74</inkml:trace>
  <inkml:trace contextRef="#ctx0" brushRef="#br1" timeOffset="252536.4439">18299 8765 552,'-25'-35'124,"21"16"-88,9 1-22,14 5-9,2 4-6,6 5-26,3 4-82</inkml:trace>
  <inkml:trace contextRef="#ctx0" brushRef="#br1" timeOffset="252957.4683">18765 8797 610,'-80'-17'63,"41"15"-43,3 6 14,8 12 18,8 8-12,6 7-26,12 2-11,10 1-7,14-7 9,11-5-8,0-9-3,2-8-1,-2-5-3,-11-7 10,-5-6-2,-6-2-3,-6-2 1,-3 4 2,-2 2 5,0 5-5,0 6 2,1 4 2,7 10 0,5 2-4,7 1 0,5-2-17,7-6-29,1-5-2,0-4-23,-5-7-41,-10-8-160</inkml:trace>
  <inkml:trace contextRef="#ctx0" brushRef="#br1" timeOffset="253145.4789">18969 8578 405,'9'-19'182,"-2"28"-115,-3 18 5,3 13-5,3 11-16,2 4-25,5 3-15,8-3-9,3-8-1,2-9-18,-2-11-12,-1-11-29,-10-9-36,-8-7-54</inkml:trace>
  <inkml:trace contextRef="#ctx0" brushRef="#br1" timeOffset="253341.4903">18844 8722 670,'18'11'42,"7"-5"-15,6 3-13,3-1 8,1 0-13,-3-2-7,5 1-19,1-1-38,-4-3-23,1-1-45,-7-2-338</inkml:trace>
  <inkml:trace contextRef="#ctx0" brushRef="#br1" timeOffset="253652.5081">19383 8804 559,'55'2'59,"-18"-2"2,3-2 1,-1-6-8,-3 1-24,-3-1-24,-5-2-2,-9 1-2,-7-3-3,-6 0-4,-7 1-4,-13 2 2,-11 6-3,-6 3 1,-8 8 5,-1 8 2,-4 8 1,3 5-2,10 3 3,17 3-3,17-2 0,30-4 0,24-7 2,15-3-2,6-7 4,-2-6-2,-1 0-21,-12-5-11,-8-1-45,-12 0-172</inkml:trace>
  <inkml:trace contextRef="#ctx0" brushRef="#br0" timeOffset="418657.9456">935 10528 419,'-30'-36'50,"16"18"5,2 3 3,3 4-2,2 7-19,1 5-13,4 17 16,2 12-11,3 17-4,8 14-16,1 9-5,7 2-2,-2-2-1,2-6 1,-3-12-2,-3-10-8,0-12-9,-1-7-18,-3-10-21,-2-9-12,-1-4-39,-6-12-255</inkml:trace>
  <inkml:trace contextRef="#ctx0" brushRef="#br0" timeOffset="418874.9579">364 10647 616,'-57'3'44,"29"-20"-16,42-9 41,29-9-7,21-7-23,12 1-29,3 0-11,-1 4 5,-5 5-9,-5 3-22,-4 6-33,-7 7-13,-6 8-31,-6 8-134</inkml:trace>
  <inkml:trace contextRef="#ctx0" brushRef="#br0" timeOffset="424895.3023">1550 10954 425,'-36'-16'48,"18"3"7,2 1 15,2 0-6,5 4-18,1 5-13,1 3-10,2 11 3,-1 8-1,2 8-19,4 3 6,3-2-7,9-5 0,8-8 2,5-12-2,7-10 0,2-13-3,4-9-1,-5-7-2,-8 0-3,-11 1-4,-14 3-3,-12 8 3,-13 5-9,-10 9-4,-5 10-13,-2 5-8,4 10-40,5 5-93</inkml:trace>
  <inkml:trace contextRef="#ctx0" brushRef="#br0" timeOffset="425287.325">2320 10420 558,'-10'-48'121,"3"31"-87,7 8-13,0 9 12,5 9 12,2 16-2,5 17-25,6 17-8,7 14-10,11 2-2,2-3-21,9-7-19,-1-12-35,-7-9-29,-9-9-121</inkml:trace>
  <inkml:trace contextRef="#ctx0" brushRef="#br0" timeOffset="425487.3364">2364 10976 607,'-19'3'58,"19"-3"-30,10-1 48,8-4 3,15-5-28,10-3-26,11 0-12,12-2-8,-6 3-4,-3 1-12,-9 4-10,-7 3-7,-6-1-21,-11 2-59,-14 2-59</inkml:trace>
  <inkml:trace contextRef="#ctx0" brushRef="#br0" timeOffset="425676.347">2091 10529 676,'-13'-15'83,"9"-9"-50,11-6-4,26-6 11,16 7-31,15 8-8,8 13-20,2 7-35,9 1-44,-2 0-74</inkml:trace>
  <inkml:trace contextRef="#ctx0" brushRef="#br0" timeOffset="426364.3866">3219 11045 536,'16'-2'39,"-15"-13"27,-1-4 14,-7-7-12,-3-6-30,-8-2-7,-2-5-13,-3-2-5,-4-7-4,-2-4 2,-1 0-8,4 1-1,8 9-3,7 17 3,6 13-2,5 12-5,10 17-2,13 14 10,11 12-1,12 7 0,4-1-4,7-8-1,4-10 5,-1-14-3,-1-12-2,-12-5 3,-10-10 5,-12-5-3,-11-3 2,-12-3 3,-4-4-1,-10-2 2,-6-8-9,-6-3 2,2-1-6,-1 0-18,7-1-2,4 12-6,9 5-8,3 10-33,11 8-40,9 5-27,2 0-295</inkml:trace>
  <inkml:trace contextRef="#ctx0" brushRef="#br0" timeOffset="426676.4045">3815 10433 620,'-9'-21'52,"-6"15"-12,1 6 13,-7 5 7,-3 11-20,4 8-14,4 4-17,11 6-1,6-2-7,17 1-1,15 3-4,12-2 4,12 0 4,6 1-17,-4-3 0,-4 3 1,-17-1-1,-14-1 11,-14-2-13,-10-2 7,-17-2-3,-4-2-1,-8-4-8,-2-8-7,2-8-1,-1-5-34,1-12-87</inkml:trace>
  <inkml:trace contextRef="#ctx0" brushRef="#br0" timeOffset="426887.4165">4070 10602 595,'44'-3'104,"-33"14"-77,2 14 0,-2 13 22,-1 5 1,3 2-20,4-1-24,10-7-2,6-7-11,6-12-6,8-7-8,-3-8-13,-2-3-44,-8-8-27,-16-2-125</inkml:trace>
  <inkml:trace contextRef="#ctx0" brushRef="#br0" timeOffset="427044.4255">4203 10790 548,'-28'0'101,"30"-13"-84,14-5 3,12-5 45,4 0-26,6 0-35,-1 5-14,0 2-24,-7 4-16,-7 4-40,-16 0-144</inkml:trace>
  <inkml:trace contextRef="#ctx0" brushRef="#br0" timeOffset="427189.4338">4175 10535 547,'-37'-45'54,"31"19"-20,6-2-5,16 0 6,10 1-14,9 3-15,5 5-9,4 12-37,-3 8-52,-1 16-186</inkml:trace>
  <inkml:trace contextRef="#ctx0" brushRef="#br0" timeOffset="427604.4575">4743 10869 530,'6'12'169,"-10"-17"-149,-6-13 10,-4-2 13,-8-9 2,-6-5-22,0-4-10,-1-5-11,3-7-5,8-4 7,9 1-9,9 3-2,17 11 2,8 13 2,7 12-2,5 12 5,0 7-8,-2 15-10,-1 11-15,-7 3-10,-9 7-1,-11 2-8,-7 3-5,-9 2-16,-4-4 2,-4-8 60,3-7 50,0-7 36,7-9 12,4-4 11,3-7-29,10-2-24,9 0-18,13-1-11,4-2-5,7-3-9,3 4 0,-4 0-3,0 1-7,-5 1-18,-2 2-37,1 2-39,-4-3-66</inkml:trace>
  <inkml:trace contextRef="#ctx0" brushRef="#br0" timeOffset="427804.469">5244 10434 511,'-24'-47'256,"20"40"-191,4 9-45,6 22 19,2 14 5,-1 15-17,5 11-19,7 0-5,8-4-7,7-10-10,3-10-14,1-16-2,-5-13-12,-9-11-33,-10-8-47,-14-14-140</inkml:trace>
  <inkml:trace contextRef="#ctx0" brushRef="#br0" timeOffset="427985.4793">4949 10358 789,'0'-21'62,"33"2"-16,26 0-5,11-3-6,8 2-11,1 5-16,3 7-11,-5 3-19,-11 5-21,-13 3-48,-12 4-59,-13 4-105</inkml:trace>
  <inkml:trace contextRef="#ctx0" brushRef="#br0" timeOffset="428978.5361">6629 10770 328,'-34'-64'158,"10"36"-104,-1 6-13,0 12 10,-2 10-9,-1 12-10,0 18-6,4 16-3,5 10-14,12 1 7,8-5-10,17-12-5,12-16 2,7-12 0,2-12-3,-1-9 4,-2-10-5,-3-8 0,-6-1-8,-9 0-1,-10-1 7,-7 2 1,-2 3 2,-7 7-6,0 5 0,0 6 2,-1 6 5,5 11 2,3 8-3,3 5 0,11 2 1,9-4-2,7-2-13,8-4-25,5-7-20,2-1-35,2-7-145</inkml:trace>
  <inkml:trace contextRef="#ctx0" brushRef="#br0" timeOffset="429609.5719">7317 10620 536,'40'55'33,"-19"-24"0,4 6 13,2-2 5,-4-4 3,-1-2-24,-2-7-15,-2-4-5,-7-6 7,-4-6-6,-5-3 4,-3-3-1,-9-3-9,-5-4-2,-4-5 2,-2-3-2,3-4-3,5-3-2,6-4-6,7-3-11,3 0-3,10 5 4,6 9 5,3 7 8,5 8 4,2 8 5,3 6-3,4 4 6,4-2-8,-1 1 8,5-2-7,-3-9 0,0-5 1,-4-2 1,-6-10 7,-5-6-11,-8-3 8,-10-4-2,-6-1 0,-3 1-4,-12 0 1,-6 7 0,-5 4-4,-3 6 5,2 7-2,0 6 0,5 11-3,5 6 7,6 9 2,7 5 10,5 1 0,16-3-7,9-4-8,11-7 1,5-3-12,4-8-9,1-4-14,-4-7-33,-3-2-32,-6-3-70</inkml:trace>
  <inkml:trace contextRef="#ctx0" brushRef="#br0" timeOffset="429950.5916">8128 10650 528,'-12'-4'96,"12"16"-48,0 12 13,7 7 5,2 3-10,8 0-34,7-6-12,6-5-14,3-9 7,-2-6-5,1-8 2,-7-3-14,0-9 2,-9 0-2,0-2 5,-4 2 6,-3 3 3,-1 7 0,-1 2 3,2 5 9,2 7 2,5 0 0,6-3-4,4-8-3,4-4-3,-1-13 2,0-5-5,-4-6-1,-8-2 0,-10 2-15,-7-1-8,-9 7-10,-6 2-32,-3 6-21,2 4-75</inkml:trace>
  <inkml:trace contextRef="#ctx0" brushRef="#br0" timeOffset="430471.6215">9065 10366 484,'-2'-43'105,"0"31"-32,2 9-20,5 7 2,0 18 7,0 13-17,2 15-22,3 9-12,1 6-2,7 0-8,3-4 6,2-9-13,1-6-7,1-9-11,-2-8-23,-1-5-30,-1-4-13,-1-10-70</inkml:trace>
  <inkml:trace contextRef="#ctx0" brushRef="#br0" timeOffset="430731.6364">9476 10601 529,'-41'4'32,"9"11"-25,-2 7 26,3 6 21,1-3-7,8 1-17,10-8-7,12-1-2,6-3 1,14-6 2,11-3-3,3-4-6,3-1-9,-1 0-1,-1 0-5,-1 0-4,-1-1-5,0 0-15,-4 1-21,-2 0-29,-5 1-23,-6 0-106</inkml:trace>
  <inkml:trace contextRef="#ctx0" brushRef="#br0" timeOffset="431087.6565">9772 10722 606,'38'-22'83,"-17"8"-42,4 6-7,-5 1 1,-3 0-9,-4 1-17,-4-3-3,-3-1-3,-3-1 1,-3 0-4,-7 2-6,-6 0 3,-4 6-1,-3 3 7,-1 5-6,-1 8-1,4 6 4,5 6 1,6 3-1,7 7 8,6 0 4,9-1-5,9-2 1,5-5-5,7-7-1,4-5-9,2-8-9,-2-6-25,-1-2-40,-7-8-67</inkml:trace>
  <inkml:trace contextRef="#ctx0" brushRef="#br0" timeOffset="431267.6668">10087 10636 648,'13'20'117,"5"-7"-65,9 5-11,7 5-19,3-2-8,1-3-12,4-5-12,2-5-18,-2-8-17,-5-5-46,-6-9-31,-9-1-192</inkml:trace>
  <inkml:trace contextRef="#ctx0" brushRef="#br0" timeOffset="431420.6756">10492 10681 25,'-17'65'619,"8"-15"-557,1 12-9,-3 14 2,-4 2 22,-1-2-30,4-7-38,3-13-11,7-10-24,-1-8-7,2-12-12,1-5-44,0-9-58</inkml:trace>
  <inkml:trace contextRef="#ctx0" brushRef="#br0" timeOffset="432122.716">11121 10284 581,'0'-38'88,"0"29"-39,8 11-2,0 19 1,0 18-10,6 15-12,2 10-12,4 7-9,2 1-1,0-7-5,1-5-9,-4-10-21,0-6-22,-5-10-25,-4-9-22,-2-9-106</inkml:trace>
  <inkml:trace contextRef="#ctx0" brushRef="#br0" timeOffset="432390.7313">11516 10481 34,'-16'-2'525,"-9"12"-501,-3 13-1,-3 6 28,-2 5 13,4 2-20,5-5-12,10-2-4,8-5-12,6-6 4,4-3-4,11-7-6,10-6-2,7-2-2,6-7-4,5-3-2,2 0 2,2 1-5,-3 3-16,-3 3-19,-4 3-27,-4 0-48,-7 5-123</inkml:trace>
  <inkml:trace contextRef="#ctx0" brushRef="#br0" timeOffset="433022.7674">12497 10590 222,'-8'-27'363,"8"17"-303,0 10-20,9 8 22,2 11-4,-2 13-20,-1 3-11,4 3-23,-2 0-2,2-7 3,1-5-14,-5-9-24,1-4-29,-5-6-27,-4-7-65</inkml:trace>
  <inkml:trace contextRef="#ctx0" brushRef="#br0" timeOffset="433383.7881">12441 10436 507,'9'-30'72,"3"20"-50,8 10-3,7 8 32,4 15-5,4 14-12,2 11-14,4 8-7,-3 1-1,-1-1-7,-5-8 3,-4-11 14,-4-9-8,-5-12-7,-3-5 0,-8-7 0,-3-6 2,-4-6-4,-1-8 1,0-6-1,-4-7-5,-1-3 1,4-2-1,1 4-3,6 7-2,5 11-3,3 7 4,2 7-2,4 13 4,0 8-18,1 3-7,3 0-25,1-8-3,-2-8-8,-1-8-23,-7-4-128</inkml:trace>
  <inkml:trace contextRef="#ctx0" brushRef="#br0" timeOffset="433555.7979">13016 10444 452,'14'-27'149,"0"28"-83,2 17-7,5 13-1,1 15-10,3 9-29,0 6-12,1-1-14,4-10-16,-1-9-19,0-16-40,-9-11-42</inkml:trace>
  <inkml:trace contextRef="#ctx0" brushRef="#br0" timeOffset="433910.8179">12946 10572 619,'64'-46'124,"-19"23"-67,9 6-25,-5 7 3,-7 9-9,-6 4-14,-4 13-8,-3 9-2,-2 6-4,-4 7 3,-1 0-1,0-1-1,4-8-1,3-10 3,5-11 0,3-8 0,-1-8-2,-3-10 2,-4-6 0,-8-5-2,-10 1-6,-11 0 0,-10 3 2,-19 5-3,-11 7 3,-6 7-3,0 6 10,4 1-4,10 6-6,12 0-32,10 0-36,10 1-38,7-4-114</inkml:trace>
  <inkml:trace contextRef="#ctx0" brushRef="#br0" timeOffset="435960.9355">14533 10745 151,'6'-24'148,"-4"8"-70,-2-2 2,0 0-2,-3-1-12,-9 3-13,-2 7-8,-5 5 2,-5 5-11,-4 14-11,-2 10-9,1 9 5,7 2-7,9 0-10,11-7-1,8-7-3,13-9 2,7-10 0,7-6-2,3-13-6,1-6-6,0-5 4,-4-2 1,-7 2 5,-6 3-6,-6 8 11,-7 7-3,-6 7 2,-1 5-2,-6 11 0,1 7 4,2 5-3,3 0 0,5-2-3,9-4-4,7-4-23,6-5-42,5-3-22,1-8-70</inkml:trace>
  <inkml:trace contextRef="#ctx0" brushRef="#br0" timeOffset="437737.0371">15267 10305 566,'5'-56'82,"4"36"-36,3 9 17,0 11-11,1 7-10,1 18-11,4 13-16,0 11-1,3 5-7,3 0-1,1-2-6,4-5 4,-3-6-6,0-6-5,-4-9-7,-8-4-21,-3-7-29,-9-2-40,-8-5-42,-10-7-404</inkml:trace>
  <inkml:trace contextRef="#ctx0" brushRef="#br0" timeOffset="437921.0473">15258 10525 495,'-12'-36'81,"12"16"-29,15 4 8,6-1 38,5 3-37,5 6-36,3 5-18,5 3-5,4 8-3,-1 7-21,-1 4-26,-3 3-39,-3 3-31,-6 0-104</inkml:trace>
  <inkml:trace contextRef="#ctx0" brushRef="#br0" timeOffset="438119.0586">15762 10743 386,'15'7'118,"-9"-16"-63,-2-8 7,-1-6 3,-3-3-2,-3-5-18,-3-1-14,-3-2-12,4 3-9,-1 1-6,4 1-4,1 7-13,1 7-11,3 7-5,5 8-24,4 11-1,1 7-26,2 9-48,0-1-206</inkml:trace>
  <inkml:trace contextRef="#ctx0" brushRef="#br0" timeOffset="439033.1109">15796 10625 424,'-7'-24'69,"6"8"-18,1-1-9,2-4 6,4-1-15,2 1-20,3-1-16,1 5 1,2 0-9,1 5-11,2 6-11,-2 5-20,2 2-38,0 8-137</inkml:trace>
  <inkml:trace contextRef="#ctx0" brushRef="#br0" timeOffset="439444.1346">16103 10578 519,'16'-15'50,"2"9"-14,1 3 7,5 2 4,0-1-23,-2 1-17,2-2-7,-6-2 1,-5-1-2,-4-3-2,-6 1-1,-5 0-3,-10 1 2,-8 3 3,-5 3 2,-4 1 1,-2 6-1,0 7 10,0 5 0,2 8-4,8 2 21,11 2-7,12-2-5,18-3-3,16-6-10,10-6 1,7-6-5,0-6-10,-2-1-23,-3-5-19,-9-5-33,-10-1-86</inkml:trace>
  <inkml:trace contextRef="#ctx0" brushRef="#br0" timeOffset="439728.1507">16390 10625 580,'36'-7'71,"-6"0"9,2-2-12,0 2-26,0-3-33,-3-1-1,-7 1-5,-9-1 0,-9 0-4,-7 2-9,-11 4 1,-8 4 1,-8 3 1,-4 10 1,-1 6 2,0 3 4,8 8 8,12-1 3,11-1-2,13-4-2,17-4-8,11-6 6,14-4-17,13-8-27,9-1-69,6-12-139</inkml:trace>
  <inkml:trace contextRef="#ctx0" brushRef="#br0" timeOffset="440076.1706">17310 10213 575,'-28'-15'83,"22"15"-28,6 5-16,7 18 27,2 10-7,4 15-18,2 5-17,6 5-13,8-1-4,5-7-9,4-8-3,2-9-11,-3-9-13,-9-11-24,-13-5-39,-11-8-31,-14-9-94</inkml:trace>
  <inkml:trace contextRef="#ctx0" brushRef="#br0" timeOffset="440264.1816">17011 10266 660,'28'-21'102,"16"2"-55,20 3-5,7 3 0,1 0-11,1 4-28,-2 2-6,5 5-19,-5 2-24,-11 3-84,-13 1-101</inkml:trace>
  <inkml:trace contextRef="#ctx0" brushRef="#br0" timeOffset="442719.3218">816 11518 491,'-32'6'7,"19"-6"-4,5-1-4,8-3 2,9 2-6,9 2 2,1 1 3,3 6 2,3 3 7,0 3 13,7 0-6,3 1 0,4-6-5,7-3-5,5-4-2,5-1-2,5-6-3,8 0 3,5-1-2,8 1 0,2 2 1,5 0-1,3 1 0,0-3 1,9-4-1,6-3 1,9-2-2,0-5 1,-4 10 1,-5 0 0,-12 0-1,-2 6 1,-7-1 0,-3 2 0,-1 2 1,3 0-3,6 1 1,5 0-1,9 3-6,2 3 1,3-1 0,1 0 5,-3 0-1,1 1 2,-2 3 1,3-5-2,-1 0 8,8-2-3,5-3 4,-1-3 0,3 3-7,-2 0 2,0 1 1,3 1 0,8 2-2,2-3-1,0 1-2,0-1 2,-3 0 1,2 0 0,0-1-1,4-4 5,6 1 1,0-3-1,-1 4 2,-2-5-2,-4 3 7,4 0-8,8-9 4,5 4-7,1-6 1,1 0-3,-4 2 1,-4-2 3,4 6-3,6-5 11,2 3 1,2-1-3,4 2-1,-7-1-2,9 0-2,4-1-1,2 0-1,0 2 2,-2-1-8,-1 1 4,7 4 4,-5 0-6,1 1 1,-2 1-1,-7 1 3,2 0-2,9-1 3,-4 0-3,1-2 5,-3 3-2,-7 0 3,3 1-6,3 0 3,-3 0-3,-1-1 2,-3-3-1,-7 2-2,5-2 3,0-1-2,-2 2 1,3-1-2,-5 1 1,-4 4 2,-1-1-2,2 3 2,-5 1-2,-1 4-1,-7 0 2,-6 2 1,1-2 1,2 1-3,5-2 4,-1 3-5,2-2 5,-3-1-7,-4 2 3,2-3 0,-1 3 0,5-2 0,0-1-5,-1 1 9,4-2-4,-4-1 0,2-1 1,4 0-1,-3-2-1,-2-2 1,-7 0 1,-5 2 1,-8-4-5,-5 2 5,-4 0-2,-4-3 5,-8 3-6,-6-4 2,-11 2 1,-10-1 1,-13 0-2,-14 4-3,-11 0 3,-13 2-1,-10 1 0,-8 0-8,-4 0-7,-1 4-34,-8 5-43,-1 0-129</inkml:trace>
  <inkml:trace contextRef="#ctx0" brushRef="#br1" timeOffset="458411.2196">719 12297 528,'-52'-13'71,"29"3"-30,5 1 19,11 0-20,7 1-13,10 2-9,14-1-4,4 1-8,7-1-3,1 3-2,2-2-3,-1 3-17,-1 0-36,-1 0-28,-2 1-77</inkml:trace>
  <inkml:trace contextRef="#ctx0" brushRef="#br1" timeOffset="459048.2557">1824 12067 341,'7'-48'245,"-12"24"-233,-14 2 2,-8 5 21,-4 7 5,-3 7-15,-2 3-18,-1 10-6,2 6 1,8 7-2,10 1-1,14 3 0,12-1 0,15 1 3,13-2-4,10 3 2,6-3-7,3 1 4,-5-1 3,-8-3 1,-10-1-1,-12-2 2,-12-1-1,-9-2 1,-2-2-2,-13 2-14,-8-3-11,-6-1-18,-4-5-42,-1-3-123</inkml:trace>
  <inkml:trace contextRef="#ctx0" brushRef="#br1" timeOffset="459423.2775">2107 12137 500,'49'2'17,"-31"-4"-5,3 0 37,4-1 0,-3-2-22,2-2-17,1-4-1,0-4-8,-2-1 3,-5 0-4,-3 1 2,-11-2-2,-7 3-4,-6 3 1,-10 3 4,-5 5-8,-1 3 1,-5 11 5,2 4 5,2 7 2,3 4-2,6 6-3,9 3 9,4 5-7,4-5 3,11-7-4,0-5-2,10-7-16,7-1-29,10-1-29,8-2-118</inkml:trace>
  <inkml:trace contextRef="#ctx0" brushRef="#br1" timeOffset="459817.2999">2814 12033 514,'-27'-18'56,"9"10"-40,-3 8 25,-3 5 6,1 8 5,2 7-15,0 5-17,12 6-8,5 0-3,4-2-6,12-4 1,7-5 1,5-8-5,4-8 2,-1-4 1,-4-7-12,-3-3-1,-4-7-8,-4 2-3,-4-5 8,-8 0 3,-3 1 8,-7 1-1,-6 7-1,-1 4-1,-2 7 11,1 1 2,8 8 3,5 6-9,5 2-4,11 4 4,11 2-24,8 0-31,8-2-31,3-9-86</inkml:trace>
  <inkml:trace contextRef="#ctx0" brushRef="#br1" timeOffset="459996.3102">3113 12274 505,'0'-13'80,"-3"-17"-25,-2-10-1,2-3 3,3 4-23,0 5-16,8 9-16,4 7-5,3 6-12,8 11-46,6 2-38,6 7-97</inkml:trace>
  <inkml:trace contextRef="#ctx0" brushRef="#br1" timeOffset="460315.3285">3659 12060 601,'-30'-44'36,"10"28"-12,-1 5 16,1 9 19,-3 4-27,6 13-19,4 13-5,4 8 1,9 7-3,6 3 0,11-4-1,4-7 0,2-8-5,-2-9 5,2-5-10,5-2-7,6-4-14,3-1-28,2-6-32,-7-6-35,-3-8-211</inkml:trace>
  <inkml:trace contextRef="#ctx0" brushRef="#br1" timeOffset="461073.3716">3989 11842 255,'-26'-17'263,"15"15"-210,4 7-29,6 13 10,1 17 26,2 12-19,11 7-12,6 6-12,4-4-10,1-8 4,0-10 0,-5-4-3,0-15-3,-6-6-1,1-8 1,1-11 6,2-11-3,2-5-4,-3-10 0,-1 2-3,-2 3-3,-1 4-1,3 11-1,1 12 0,-1 10 0,5 11 6,1 9 1,5 2-12,6-2-25,1-4-32,-2-5-31,-5-10-113</inkml:trace>
  <inkml:trace contextRef="#ctx0" brushRef="#br1" timeOffset="461694.4074">5448 12319 392,'15'26'66,"-10"-18"-28,1-6 27,-5-5-13,-1-17-5,-12-13-20,-12-17-7,-5-4-4,-10 3 1,-3 3-4,4 7-1,-1-1-7,9-3-4,7 1 0,6 3-5,12 7 13,5 8-8,12 8 0,12 10 0,6 8-2,7 11 2,10 12-10,1 4-23,1 7-32,-1-3-49,-6-7-180</inkml:trace>
  <inkml:trace contextRef="#ctx0" brushRef="#br1" timeOffset="461882.4181">5180 12097 113,'-24'-6'421,"25"-9"-380,15-3 1,12 4 11,8 1-24,5 5-23,4 5-11,3 3-18,-1 6-31,-2 3-38,-6-1-125</inkml:trace>
  <inkml:trace contextRef="#ctx0" brushRef="#br1" timeOffset="462129.4323">5642 12134 479,'0'28'80,"0"-15"-36,7 5 10,4 0 8,4-4-19,8 5-19,4-10-8,8-9-9,4-3 0,-1-14-5,-7-3 0,-6 0 3,-16-2-5,-9 4 0,-20 4-7,-10 3 3,-9 4 1,-6 6 3,0 1-2,3 5 1,9 2-1,9 0-5,13 0-43,11 1-38,5 2-47</inkml:trace>
  <inkml:trace contextRef="#ctx0" brushRef="#br1" timeOffset="462347.4446">6063 12291 472,'-9'6'119,"-4"-21"-90,-6-10 15,-2-9 11,4-3-12,4 3-31,7 6-6,6 3-7,12 3-6,7 3-10,10 9-20,11 5-15,10 4-57,8 1-352</inkml:trace>
  <inkml:trace contextRef="#ctx0" brushRef="#br1" timeOffset="463005.4824">6746 11775 446,'0'-38'82,"3"27"-11,5 11-18,3 10-1,2 14-5,6 11-13,3 12-7,-1 6-7,4 1-10,1 2-8,2-6-1,-1-6-1,-1-2-1,-6-7-7,-5-2-16,-1-7-8,-4-5-12,-4-4-14,3-3-38,-4-5-96</inkml:trace>
  <inkml:trace contextRef="#ctx0" brushRef="#br1" timeOffset="463360.5026">7238 12032 249,'-27'29'48,"8"-12"18,-2 2 12,2 1-15,-8 0-21,3-1-17,1-7-9,2 1 3,6-4 3,7-4 15,5-2-3,8-3 1,11 0 9,6 0-12,8 0-10,4-2-7,7 0-3,7 2-10,-1 0-1,0-1-5,-5 1-15,-6 0-21,-8 8-16,-5 8-14,-9 1-63</inkml:trace>
  <inkml:trace contextRef="#ctx0" brushRef="#br1" timeOffset="464518.5686">7108 12183 337,'-1'-11'59,"7"-1"-10,6-2 1,6-5-29,4 1-11,6-6-2,6-1-6,2 0-10,0 2-24,-6 4-31,-7 5-67</inkml:trace>
  <inkml:trace contextRef="#ctx0" brushRef="#br1" timeOffset="465017.5974">7068 12251 393,'-9'12'63,"7"-3"-22,2 3-6,2 1-17,3-2-15,2 4-3,4 0-19,4 1-83</inkml:trace>
  <inkml:trace contextRef="#ctx0" brushRef="#br1" timeOffset="499301.5581">8508 11795 372,'-44'-34'44,"18"19"22,4 10-20,3 5 6,2 10-11,4 10-14,5 11 2,7 12 0,3 3 1,10 4-12,5-3-11,7-5-1,1-4-4,5-3-2,2-4-18,3-4-21,0-5-6,1-2-21,1-4-50,-1-4-175</inkml:trace>
  <inkml:trace contextRef="#ctx0" brushRef="#br1" timeOffset="499874.5912">8935 12002 236,'-20'-19'136,"8"12"-69,3 0-4,0 6 3,3 1-20,2 7-15,2 7-3,2 6 5,3 10-4,7-2-5,4 5-15,2-6 0,5-4-6,1-5 0,0-9 0,3-8-1,-2-1 0,2-14-3,-1-3-4,-2-7 1,-5-1-4,-5 0 3,-4 2-3,-3 5-2,-4 4 1,0 7 5,-1 7 0,0 4-2,-1 10 6,1 9-3,1 1 6,7 4-5,8-4 4,8-2-7,5-8-3,4-8-21,2-6-15,-2 0-19,-5-7-35,-6-2-61</inkml:trace>
  <inkml:trace contextRef="#ctx0" brushRef="#br1" timeOffset="500179.6083">9396 11979 282,'11'32'198,"-5"-16"-146,2 7 0,1-3 3,0-3-1,1-3-21,1-5-17,1-6-6,-2-1-3,1-1 1,-3-4-7,-1-4-4,-2-7-3,-3-3-1,-1-1 2,-1-2 4,1 4 0,0 3-2,3 9 1,4 4-2,1 4 2,9 11 2,5 1-2,6 0-11,6 1-45,0 1-71</inkml:trace>
  <inkml:trace contextRef="#ctx0" brushRef="#br1" timeOffset="500887.6488">10280 11923 373,'-31'-40'49,"7"18"1,1 7-2,-6 13-5,-5 2 0,1 6-5,1 10-12,7 0-7,6 1-8,8 1-10,11 1 1,14 0-3,15-1-1,13 1 2,10-3 2,2-1-11,-5-1 4,-7-1 3,-15 0 1,-13 4 2,-13 2 1,-7 2 0,-12-2-2,-5 5 1,-2-10-1,-3 0-11,2 0-18,3-1-14,4-2-54,8 2-169</inkml:trace>
  <inkml:trace contextRef="#ctx0" brushRef="#br1" timeOffset="501365.6761">10614 11996 390,'-20'0'83,"14"5"-59,5 6 29,1 7 10,7 5-13,10 2-10,4-1-22,9-2-6,5-7-5,1-8-6,2-6 4,-4-9-4,-3-5-2,-9-4 0,-6-3-10,-8-1-7,-7 3-2,-1 0-9,-3 1-19,-4 7-24,3 1-50</inkml:trace>
  <inkml:trace contextRef="#ctx0" brushRef="#br1" timeOffset="501712.6963">11195 11982 337,'-10'-16'143,"-1"5"-106,-4 7 10,-2 2 8,-4 2 4,1 9-18,2 9-5,6 6-12,3 2-4,9 1-3,4-2-8,9-1-5,5-6-1,7-1-3,5-5 2,4-2-5,3-3-9,2-7-15,0 0-27,-1-2-21,-2-4-27,-7 0-111</inkml:trace>
  <inkml:trace contextRef="#ctx0" brushRef="#br1" timeOffset="501967.7109">11495 12014 234,'-21'21'288,"13"-15"-242,0 4-8,4 2-4,2 6 14,2 1-10,0 2-12,10-1-10,4-3-8,6-3-2,3-8-6,4-1 3,1-5-11,0-7-24,1 2-20,-2 0-29,-2 2-59</inkml:trace>
  <inkml:trace contextRef="#ctx0" brushRef="#br1" timeOffset="502611.7476">11953 12108 376,'4'-9'68,"-1"-2"-25,2 5 14,1 1-6,1 0-19,0-1-13,1-4-11,2 1-4,3-8-2,-1 2 4,-3-1-4,0-6-1,-4 5-1,-5 1 9,-3 5-7,-9 6-1,-3 5-2,-4 5 2,-4 8-1,1 4 4,3 7-1,2 1 10,6 3-2,6 2 3,5-2-8,9-3-3,9-6-4,8-3 1,6-9-15,7-2-13,3-2-12,-1-3-26,-2 0-59</inkml:trace>
  <inkml:trace contextRef="#ctx0" brushRef="#br1" timeOffset="502864.7619">12372 11955 60,'-10'1'426,"3"-1"-372,4 0-6,3 2-16,0 6-11,7 2-13,6 2 3,6-1-6,1-3-3,-1 9 2,-4-2-2,-8 4 2,-6 0 0,-3 0-2,-10-2 0,-2-4-8,-1 1-13,0-4-12,2-1-21,3-6-76</inkml:trace>
  <inkml:trace contextRef="#ctx0" brushRef="#br1" timeOffset="503149.7785">12573 11941 427,'7'-6'73,"-8"6"-41,-7 6 10,-4 8 0,1 1-10,7 4-13,4-4-8,10-1-11,12 0 3,5 3 0,7-1-1,1-1 1,-6-1 1,-8-4-6,-10-1-2,-10-1 4,-7 3-1,-13-3-4,-9 3-9,-8-1-22,-2-1-18,-1 2-42,3-4-205</inkml:trace>
  <inkml:trace contextRef="#ctx0" brushRef="#br1" timeOffset="503676.8083">13236 12134 452,'-3'32'50,"-4"-25"-24,2-3 11,-6-4 1,-5-7-6,-7-9-4,-10-6-5,-5-5 2,-3-4-3,-1-2-1,1-7-2,5-6-12,5-2 5,6-8-5,13 2-7,11 0 4,9 7 2,13 3-3,11 10-2,9 7 0,3 8-3,4 12-18,-5 10-31,-6 17-22,-8 12-53</inkml:trace>
  <inkml:trace contextRef="#ctx0" brushRef="#br1" timeOffset="503864.8194">12782 11976 585,'18'-29'68,"3"-1"-28,10 3 21,1 0-29,2 9-26,-2 6-6,1 7-17,1 8-42,-1 9-25,-2 4-76</inkml:trace>
  <inkml:trace contextRef="#ctx0" brushRef="#br1" timeOffset="504119.834">13262 11990 459,'16'19'56,"-7"-7"-6,-3 3 12,1 3 4,-2 3-20,6 3-20,3-6-12,3-3-4,5-8-5,0-7 0,2-5-2,-5-9 0,1-6-1,-3-3 1,-6-3-6,-2 1 2,-9 3-12,0 2-13,-5 6 4,-6 4-20,2 4-26,1 6-37,1-2-216</inkml:trace>
  <inkml:trace contextRef="#ctx0" brushRef="#br1" timeOffset="504393.8496">13555 11719 591,'6'2'36,"-2"8"-21,2 10 25,0 12 20,0 4-27,6 7-21,3 3-5,1-1-2,5-5-8,4-7-4,1-4-13,2-9-18,-3-4-14,-4-5-20,-6-9-45</inkml:trace>
  <inkml:trace contextRef="#ctx0" brushRef="#br1" timeOffset="504600.8612">13724 11698 634,'-2'23'65,"2"1"-38,3 12 20,2 7 5,8 4-27,4 1-20,9-3-10,5-4-23,3-5 4,3-9-28,0-3-16,-4-5-23,-7-12-106</inkml:trace>
  <inkml:trace contextRef="#ctx0" brushRef="#br1" timeOffset="504951.8816">14055 11944 700,'9'37'76,"3"-22"-69,8 0-7,6-7 18,-2-3-7,3-5-3,1-12-2,2-4-14,-1-4 9,-2-3-2,-4 3-14,-4 4-8,-4 7 10,-4 8 9,-1 9-4,0 14 5,-2 9 3,2 8 2,2 9 6,6 1 4,6 4 3,-1-1 5,-3-1-3,-5-2-5,-9-2-9,-6-4-7,-3-10-14,-8-8-12,-3-9-17,-4-6-9,-6-1-36,-6-1-139</inkml:trace>
  <inkml:trace contextRef="#ctx0" brushRef="#br1" timeOffset="505161.8936">14351 11684 656,'142'12'94,"-59"4"-51,-1 18 8,-11 16-28,-20 15-20,-20 4-3,-11 3 1,-12-8-13,-8-8-9,-3-7-9,-11-9-28,-4-10-23,-3-12-85</inkml:trace>
  <inkml:trace contextRef="#ctx0" brushRef="#br1" timeOffset="506910.9936">873 13331 502,'-45'11'59,"16"-10"-30,10-9 15,19-3 9,3 1-13,9 3-16,3 4-6,5 3-7,6 2-9,3 6-4,3 2-5,6 1-31,0-2-20,3-2-40,1-2-141</inkml:trace>
  <inkml:trace contextRef="#ctx0" brushRef="#br1" timeOffset="507823.0456">1681 13347 258,'21'36'66,"3"-9"-1,1 0-9,-5-4 1,-14-13-12,-3-3-8,-3-3-10,-2-4-11,-5 0-1,-6-5-4,-2-8-1,-1-5-8,-5-7 5,0-7-4,3-1-4,2-4 0,3-3 1,5 4 1,7 5-3,2 5 1,14 8-3,9 8-23,5 9-27,7 3-72,3 10-227</inkml:trace>
  <inkml:trace contextRef="#ctx0" brushRef="#br1" timeOffset="508128.0632">2006 13236 327,'25'22'152,"-15"-16"-126,-5-5 40,1-1-3,0-4-12,2-6-17,-2-6-17,0-3-7,-4-6-3,-1-1-1,-1 0-2,0 2-2,0 3 1,0 5-2,-4 5-3,-4 6 0,-5 5-2,0 14 2,-1 11 2,2 5-2,4 12 1,6 1 4,2 2-5,7 1 4,7-5 2,6-5-8,3-5 4,4-10-6,4-6-15,3-6-12,3-5-30,2-3-34,1-1-128</inkml:trace>
  <inkml:trace contextRef="#ctx0" brushRef="#br1" timeOffset="508983.1118">2600 13289 275,'-14'-13'105,"7"5"-21,1 2 5,0 0-8,3 1-26,1 5-31,2 4 7,3 14-8,6 9-11,5 8 3,3 4-11,4-4 1,1-5-2,2-8-2,-1-7 1,-3-10-6,-3-5-3,-4-11-2,-3-4 1,-5-3 7,-1 1-3,-3 2 3,0 4-6,2 4 4,1 7 3,4 4 4,5 4-1,5-1-1,2-7 3,5-5 3,2-14-2,-1-9-5,-1-6 5,-8-2-4,-7 3-12,-10 5-9,-6 5-28,-11 8-33,-2 7-71,-1 7-255</inkml:trace>
  <inkml:trace contextRef="#ctx0" brushRef="#br1" timeOffset="509250.1271">3236 13193 562,'15'28'39,"-7"-12"-33,0 3 28,3 5 15,0 3-29,3-2-18,0-1-1,3-5-14,-1-2-7,0-5-45,-2-6-85</inkml:trace>
  <inkml:trace contextRef="#ctx0" brushRef="#br1" timeOffset="509415.1366">3205 12936 620,'-24'-17'-10,"14"11"-32,4 3-63,6 2-264</inkml:trace>
  <inkml:trace contextRef="#ctx0" brushRef="#br1" timeOffset="510019.1711">3692 13236 356,'-1'-1'61,"1"6"-29,0 5 45,5 4-18,4 4-25,3 6-13,2 3-3,4 1 1,-3-3 3,0-5 0,-3-7 1,-3-4 0,-4-7-1,-3-2 2,-2-2-17,0-8-1,-1-7-1,-5-3-3,0-9 0,-2-1 1,0-5-6,0-1-6,2 1-2,2 2-8,4 7-15,0 9-4,11 8-2,6 9-16,4 6-24,7 6-101</inkml:trace>
  <inkml:trace contextRef="#ctx0" brushRef="#br1" timeOffset="510340.1896">4128 13238 470,'24'28'43,"-13"-22"28,-1-6-3,3-10-5,1-5-21,1-4-14,-1 1-17,0-3-5,-1 0-2,-3-1-1,-2 1 0,-3 2-3,-4 4 0,-1 2-2,-7 3-3,-6 7 0,-2 3 0,-3 4 3,-2 10-2,2 8 1,3 4 5,7 8 4,4 1 0,4 2 0,9 1-5,9-7 4,8-6-3,8-9-4,5-7-3,7-9-22,-2-1-43,0-9-41,-6-4-294</inkml:trace>
  <inkml:trace contextRef="#ctx0" brushRef="#br1" timeOffset="511020.2286">5530 13335 317,'19'60'105,"-10"-31"-40,0-4 1,2-6-11,-4-6-3,-3-6 7,-2-7-19,-2-10-14,-5-11-11,-8-6-7,-4-7 2,-9-1-3,-5-3-3,-8-3-2,-4-3-2,-6-2 1,-2 0-1,5-3-1,4-2 3,11 0-2,11-1 0,14 3 4,8 5-6,18 6 1,9 10-1,9 11-12,7 11-11,6 6-27,2 14-29,-3 4-38,-6 5-143</inkml:trace>
  <inkml:trace contextRef="#ctx0" brushRef="#br1" timeOffset="511207.2393">5235 13213 520,'3'6'60,"8"-12"-33,4-7 13,6-4-27,3 3-11,5 1-2,4 6-9,2 4-23,0 3-34,-1 7-130</inkml:trace>
  <inkml:trace contextRef="#ctx0" brushRef="#br1" timeOffset="511369.2483">5701 13284 466,'58'41'87,"-35"-24"-31,-1-4 21,-2-4-32,-1-2-25,-4 1-15,-1-3-4,-5-3-6,-2-1-21,-2-1-31,-4-1-45,-1-4-177</inkml:trace>
  <inkml:trace contextRef="#ctx0" brushRef="#br1" timeOffset="511536.2579">5695 13078 138,'-21'-43'342,"14"28"-320,4 3-20,3 2-3,2 3-9,6 3-44,5 4-92</inkml:trace>
  <inkml:trace contextRef="#ctx0" brushRef="#br1" timeOffset="511770.2715">6015 13282 375,'49'69'140,"-34"-40"-68,-6-10 9,-4-6-10,-2-8-27,-3-5-21,-1-8-10,-3-7-1,-1-5-5,0-8-4,4-3-1,0-1 0,1 1-3,1 5 0,4 7 0,3 11 0,3 8-1,2 7-5,5 12-10,3 6-12,4 5-31,5 2-10,3-2-25,2-5-103</inkml:trace>
  <inkml:trace contextRef="#ctx0" brushRef="#br1" timeOffset="512125.2919">6524 13163 493,'-10'-19'68,"-5"15"-20,-2 4 23,-1 5-19,-2 13-11,1 6-11,1 11-12,3 4-6,7 2-7,4-3-5,6-7 0,11-11 2,3-12-4,3-8 0,1-8-2,-2-10-1,-1-5-1,-3 0 4,-6 0 1,-2 3 1,-3 8-2,-3 4-2,0 8 3,0 6-1,1 7 1,4 4 1,2 4-3,2-3-15,5-1-27,1-4 2,4-8-17,-2-5-24,0-3-111</inkml:trace>
  <inkml:trace contextRef="#ctx0" brushRef="#br1" timeOffset="512321.3031">6614 12902 663,'-3'-25'63,"2"27"-22,1 18 11,5 9-8,7 12-13,5 6-21,7 3-6,8-2-11,4-5-16,3-5-16,2-5-17,-3-2-59,-4-7-110</inkml:trace>
  <inkml:trace contextRef="#ctx0" brushRef="#br1" timeOffset="513176.3517">7629 13332 431,'7'32'57,"-4"-23"-22,1-5 15,-2-4 9,2-1-9,-3-6-17,-1-7-7,0-5-8,-6-2-3,-2-6-2,-3-2-5,0-4-2,-3-3-4,0 0 1,0-1-4,2 1 1,3 5 4,4 7-2,5 11 1,0 12 1,13 9 0,5 17 1,8 9-7,8 8 3,7 6-2,5-4 3,3-6 1,0-10-1,-1-8-3,-5-9 4,-6-11 5,-7-2-2,-7-11-1,-6-6 1,-9-6 0,-8-3-1,-5-5-1,-10-1-2,-6-3-2,-6-3-5,0-1-4,2 1-6,3 3-6,7 10-2,7 8-27,5 12-14,4 7-23,9 7-95</inkml:trace>
  <inkml:trace contextRef="#ctx0" brushRef="#br1" timeOffset="513523.3716">8249 13062 514,'-5'-9'60,"1"9"-34,1 4 26,3 12 2,1 13-8,10 7-11,7 3-10,9 0-17,7-8-2,6-8-1,7-14-3,1-9 2,0-8-3,-2-13 2,-9-6-3,-8-7-3,-10 0 4,-11-2-5,-8-1-8,-8 3-10,-10 1-16,-2 4-13,1 3-20,0 3-21,4 3-143</inkml:trace>
  <inkml:trace contextRef="#ctx0" brushRef="#br1" timeOffset="513827.3892">8670 12817 530,'30'21'78,"-17"-3"-49,-2 12 12,2 9 1,-1 9-3,-1 8-22,1 0-11,1-2-2,4-5-4,2-8 3,-1-6 8,1-12 1,1-6-3,-3-10 2,1-6 2,-1-2-3,-1-10-6,2-2-3,0-2 1,1-2-3,2 0-2,0 4-16,0 1-7,0 3-19,0 4-20,-2 1-15,-2 4-83</inkml:trace>
  <inkml:trace contextRef="#ctx0" brushRef="#br1" timeOffset="514095.4045">9232 12816 511,'0'12'76,"-2"14"-38,-4 11 4,3 10 18,1 7 8,4 1-24,9-1-22,8-9-9,8-6-4,6-11-3,6-11-3,1-8 0,0-9-4,1-6-2,-3-8-18,2-2-4,-6-1-17,0 4-35,-2 3-18,-2 5-66</inkml:trace>
  <inkml:trace contextRef="#ctx0" brushRef="#br1" timeOffset="515058.4596">10394 13204 332,'-11'43'109,"10"-15"-31,1 6-7,5 3-7,8 3-23,3 2-15,3-6-6,1-6-7,-1-7 4,-4-8-2,-5-7 2,-5-8-4,-5-2-6,-5-12-9,-9-7 1,-7-7 0,-5-7 0,-3-5-3,-1-4 3,3-4-10,5-6 5,8 1-5,10 2 6,7 5 3,13 9 3,6 8 5,7 12-4,4 13 0,-1 8-1,1 17 2,-3 9-3,-4 10 0,-8 0 0,-7 0 0,-11-1 2,-5-3-1,-10-5-1,-5-6-6,-4-9-14,-1-5-18,3-6-1,5-5-34,3-5-28,6-6-139</inkml:trace>
  <inkml:trace contextRef="#ctx0" brushRef="#br1" timeOffset="515449.482">10764 12903 480,'-5'-30'134,"5"11"-88,0 3 5,2 3 10,6 5-21,-1 8-7,4 10-3,-1 13-12,2 9-5,3 10-8,1 7 1,4 6-6,2-1-9,3-5-7,-1-6-12,2-8-21,-4-11-15,-5-6-7,-5-8-56,-9-7-381</inkml:trace>
  <inkml:trace contextRef="#ctx0" brushRef="#br1" timeOffset="515638.4928">10772 13094 555,'-30'-16'83,"24"8"-34,6-2 31,7-3 7,11-1-33,7 1-35,5 4-13,6 4-3,1 5-6,5 1-6,3 5-19,1 5-12,-1 2-24,-3 3-39,-6 1-73</inkml:trace>
  <inkml:trace contextRef="#ctx0" brushRef="#br1" timeOffset="515945.5104">11279 13151 413,'23'58'73,"-14"-36"-3,-2-4-3,-1-9 3,-2-9-10,-3-4-28,-1-10-16,-4-8-4,-4-5 3,-1-5-2,1-2-7,1 0-4,4 0-2,3 1 1,3 7-4,7 4-2,4 9-6,5 9-14,6 4-33,8 3-43,8 4-66</inkml:trace>
  <inkml:trace contextRef="#ctx0" brushRef="#br1" timeOffset="516583.5466">12280 12800 563,'-15'-9'66,"3"9"-35,7 13 12,3 11 13,2 12-8,6 9-24,7 6-13,5-1-7,6-2-1,4-4-1,3-6-11,4-5-12,-3-5-28,-3-6-24,-4-6-35,-10-3-131</inkml:trace>
  <inkml:trace contextRef="#ctx0" brushRef="#br1" timeOffset="516930.5666">12316 13134 275,'34'-37'340,"-12"12"-255,3-2-8,3-3-23,1 3-20,-1 7-10,-2 12-12,-4 8-4,0 9-7,-1 15-2,0 6 5,1 11-5,1 4 2,-1 2-1,1-4-1,-2-11 4,-2-9-9,0-12 6,-1-11 1,-3-10-2,-1-12-5,-4-5 2,-6-5 4,-4 0-4,-4 0-3,-10 2-6,-8 6 0,-4 2 2,-3 6 1,-1 7-15,2 4-16,3 4-17,7 3-31,7 6-62</inkml:trace>
  <inkml:trace contextRef="#ctx0" brushRef="#br1" timeOffset="518134.6356">12216 13273 99,'-26'4'149,"14"-4"-52,-1-4-1,6-2-21,3-1-7,4-3-18,11-1-19,6-2-16,5 0-6,6-2-5,4-4-7,4 2-19,2-4-24,4 0-39,-1 2-159</inkml:trace>
  <inkml:trace contextRef="#ctx0" brushRef="#br1" timeOffset="518907.6796">13366 13221 140,'-13'-14'362,"11"12"-299,2 4-10,1 12-9,11 6-5,3 12 3,6 5-18,1 3-8,1 1-13,1-2 5,-2-6-5,-1-6 0,-4-7-2,-6-3 2,-7-7-2,-5-7-6,-12-3-3,-7-9 3,-7-9 1,-2-7 0,-1-12 2,1-7-3,3-7-8,8-7-2,5-2 6,11-1 9,5 3 1,13 8 9,10 10 1,3 12-1,2 13-2,2 15-6,-4 9-5,-2 14 8,-5 7-4,-7 4-2,-8 3 2,-6-3-1,-3-4 2,-10-2-4,-3-8-11,-2-3-16,-2-6-13,3-6-27,1-3-52,1-2-369</inkml:trace>
  <inkml:trace contextRef="#ctx0" brushRef="#br1" timeOffset="519182.6955">13639 13112 411,'38'25'103,"-22"-6"-29,-4 3-5,4 4-10,1-1-22,5-3-17,5-6-14,4-8 1,4-8-3,-2-4-2,-4-13-1,-6-4 0,-9-5-11,-12-1 6,-6 0-4,-16 2-2,-9 5-5,-7 3-4,-5 7-2,0 6-12,2 4-14,6 1-25,8 5-102</inkml:trace>
  <inkml:trace contextRef="#ctx0" brushRef="#br1" timeOffset="519362.7056">13981 13149 517,'41'44'51,"-26"-24"-37,-2-5-6,-2-1-4,-1-5-3,-1-4-22,-2-2-51,-1-3-194</inkml:trace>
  <inkml:trace contextRef="#ctx0" brushRef="#br1" timeOffset="519528.7153">13972 12981 432,'-10'-22'14,"7"8"-38,2-2-74,1 3-7,3 5-114</inkml:trace>
  <inkml:trace contextRef="#ctx0" brushRef="#br1" timeOffset="519739.7274">14125 13067 405,'54'96'76,"-29"-57"-12,1-5-1,-3-8-4,-2-6-14,-6-8-11,-3-7-21,-5-5 1,-5-1-8,-1-8-4,-1-2 3,-1-3-4,-2-3-3,-3-2 3,3 2-2,3 1-4,3 8 4,6 4-4,6 6-19,5 8-13,3 5-24,3 0-26,0-4-104</inkml:trace>
  <inkml:trace contextRef="#ctx0" brushRef="#br1" timeOffset="519936.7386">14473 12950 507,'-6'-43'117,"6"38"-68,6 11-4,5 18 5,5 9-1,6 11-23,6 4-19,4 1-7,6-1-19,3-4-14,1-8-15,-4-9-36,-5-10-54</inkml:trace>
  <inkml:trace contextRef="#ctx0" brushRef="#br1" timeOffset="520132.7496">14498 13085 595,'-30'-13'100,"22"8"-35,7 0 4,4 2-25,9 2-26,9 1-14,7 0-2,8 2-13,7 3-17,5-3-31,-1 2-43,-4-1-84</inkml:trace>
  <inkml:trace contextRef="#ctx0" brushRef="#br1" timeOffset="520759.7857">15437 12870 502,'-10'-30'79,"5"15"-35,5 10 0,2 5 6,3 9-2,4 13-4,1 11-16,1 7-11,4 9-12,1 2-2,5-1-4,2-2-4,4-5-23,1-8-22,-1-6-32,-6-7-21,-5-7-102</inkml:trace>
  <inkml:trace contextRef="#ctx0" brushRef="#br1" timeOffset="521136.807">15376 13117 595,'15'-32'108,"1"9"-52,4-5-4,10 2-19,1 0-15,4 6-16,1 7 3,1 7-5,1 6-2,2 4-1,-1 9-5,1 9 1,-3 5 2,-1 5 2,-4 4 5,-6 1-4,-1-4 4,-5-2 2,-1-6 4,3-9-5,4-10 0,3-8 2,1-15-4,-1-6-3,-4-3 2,-9-5-4,-10 0 1,-6 3-4,-15 2-1,-12 4 4,-12 10-2,-9 5 2,-4 7-13,2 3-23,8 5-41,14 2-49,13 0-431</inkml:trace>
  <inkml:trace contextRef="#ctx0" brushRef="#br1" timeOffset="531525.4015">16722 13060 399,'-10'-31'109,"2"18"-56,0 5-15,2 8-4,3 9 12,3 16-10,2 6-7,11 6-12,5-1-7,6-3 1,2-3 4,2-9-3,-3-3-4,-5-7-2,-5-6 0,-7-3 8,-6-2-12,-3-3 3,-7-7-3,-6-2 0,0-2-1,0-1-2,5-5-2,4-2-2,5-2-3,8-1 6,6 7-3,6 6 6,2 10-1,1 6 2,4 11 2,3 4-4,3-1 3,0-2-1,1-7-1,0-6 4,0-3-3,-2-12 1,-2-7 1,-3-5-4,-6-4-2,-7-1 4,-7 2-2,-7 4 0,-4 4 0,-8 4 0,-6 6 0,-2 3-2,1 5 4,1 3-2,4 10 0,3 6 1,3 5 4,3 5-1,5 2-8,2 4 6,11-2-4,6-4-4,6-4-7,8-7-10,2-7-12,2-5-26,1-5-21,-3 0-32,-3-6-162</inkml:trace>
  <inkml:trace contextRef="#ctx0" brushRef="#br1" timeOffset="531865.4209">17438 13081 327,'-4'-36'115,"2"19"-31,1 6-12,-1 6-10,0 5-9,2 6-7,0 11-12,0 6-5,7 2-21,5 1-3,4-5-4,8-5 3,1-5-6,5-6-3,1-5-3,-4-8 1,-1-5 6,-4 0 0,-2 3 0,-3 0 6,0 7 4,-2 3 4,-1 3-4,0 5 2,1-4-10,2 0 7,4-6-8,2-7-1,-1-8 1,-1-6-6,-4-1-7,-6-2-16,-5 2-9,-6 2-32,-9 5-26,-6 2-45</inkml:trace>
  <inkml:trace contextRef="#ctx0" brushRef="#br1" timeOffset="532548.46">18483 13019 457,'0'-31'105,"0"20"-60,0 7 8,5 4 3,2 8-7,4 12-21,3 7-5,-1 5-8,2-1-2,0-3-2,-2-3-3,-1-6-1,-3-8-6,-2-6 4,-1-4 3,-1-3-7,-2-8 2,1-7-4,-1-4 3,3-3 0,1-2-4,3 3 0,2 2 2,1 6-2,2 7 1,1 7 1,2 5-1,0 12-11,3 6-16,0 2-22,3 3-25,3-4-19,1-1-57</inkml:trace>
  <inkml:trace contextRef="#ctx0" brushRef="#br1" timeOffset="532816.475">19023 13077 464,'-3'-11'88,"-5"11"-45,-2 0 27,-1 5 4,1 6-24,3 5-25,6 4-8,3-1-10,13 1-2,7-7-2,7-6-3,3-7-1,0-6 0,-2-9-5,-4-4-3,-7 0-1,-8 1-10,-7 0-9,-7 3-2,-11 2-5,-4 2-13,-3 3-14,0 5-15,1 3-85</inkml:trace>
  <inkml:trace contextRef="#ctx0" brushRef="#br1" timeOffset="533413.5092">19242 13028 460,'-3'14'54,"-4"-4"6,-1 3 17,2 1-15,3 5-23,3 1-17,7-4-10,5 0-5,8-9-1,3-2-2,3-5-1,-1-9-3,2-5-2,-5-7-7,-4-6 7,-5-3-5,-6-3 6,-7-2-5,-4-3-1,-5-5-6,-6 1-11,0-1 11,2 0 9,0 8 2,5 6 4,2 7 10,2 11-2,4 9-1,0 6 11,4 11-4,3 10 3,3 7 2,2 7 4,1 3-7,1 3-1,1 2-8,5-4-5,3-2 1,6-6-5,4-10 3,1-10-1,2-10 0,1-7-5,-4-13-4,-3-5-7,-6-5 5,-8-1-4,-10-2-10,-6-2-6,-9 0 21,-9 3 7,-4 6 1,-2 9 8,0 9 9,2 7 0,4 9-4,5 7 2,9 1-4,8 5-3,16-4-4,11 1-7,12-4-26,8-6-13,6-1-23,2-3-25,-2-5-119</inkml:trace>
  <inkml:trace contextRef="#ctx0" brushRef="#br1" timeOffset="534213.5552">20437 13023 174,'-23'-24'105,"13"12"-6,3 0-15,1-2-13,5 1-18,1 0-10,1 0-4,4 3 0,0 6 0,-3 4 0,0 2-10,-1 13-8,-1 10-3,0 4-2,0 5-3,6 1-7,3-3-1,4-2-7,4-7 6,1-4-6,1-8 3,1-6-4,-3-5-6,0-3 2,0-8 3,-3 0 1,-2-1 6,1 2-4,-1 4 8,1 1 0,2 4 0,3 1-6,4 0 3,4-1-3,2-3-1,0-5-1,-1-3-3,-6-2-8,-9-2-3,-8-4-12,-5 0 4,-11 3-24,-4 4-20,-4 5-35,1 6-114</inkml:trace>
  <inkml:trace contextRef="#ctx0" brushRef="#br1" timeOffset="534392.5655">20908 13038 603,'38'5'103,"-26"-6"-69,-4-4 24,-3 3-22,-1 2-26,-1 7-10,3 3-16,0 0-11,3 0-25,-2 1-36,1-2-86</inkml:trace>
  <inkml:trace contextRef="#ctx0" brushRef="#br1" timeOffset="534560.5748">21012 12847 485,'-6'-55'60,"-4"29"-44,-3 4-16,1 3-2,4 5-4,3 7-46,3 5-101</inkml:trace>
  <inkml:trace contextRef="#ctx0" brushRef="#br1" timeOffset="534745.5854">21095 12757 515,'17'38'58,"-12"-14"-21,-1 6 30,-1 0 5,-1 7-29,2 3-30,0-2-13,7 0 0,1-4-11,4-7-13,0-3-34,-2-10-33,-5-4-64</inkml:trace>
  <inkml:trace contextRef="#ctx0" brushRef="#br1" timeOffset="535133.6076">21066 12998 500,'-20'-15'80,"13"11"-53,3 4 37,4 0 11,3 2-31,10 2-22,4-1-14,6-3-3,6 0-2,3-4 1,0-4-6,0 0-5,-6-2-1,-2-5-1,-7-3-4,-4-2 6,-4-2 0,-4-3 2,-2 1 6,-3 1 3,1 5 2,-1 9 1,3 9 7,-1 9-1,0 13-3,2 12 0,2 4 5,3 2 2,3-2 3,5-7-5,4-7-1,5-8-8,0-8-3,0-7 0,-2-1 0,-3-11-2,-2 0 1,-3-2-5,-2-1 3,0 3-11,-2 3 5,-1 7-1,-1 4-1,-1 6-19,0 7-30,3 1-36,2 2-48</inkml:trace>
  <inkml:trace contextRef="#ctx0" brushRef="#br1" timeOffset="535655.6376">22070 12668 481,'5'-49'88,"-3"30"-24,1 8 0,0 10 12,4 3-17,0 18-25,1 12-17,3 13-4,-1 11-3,2 5-5,0 3-4,2-1 2,3-6-6,1-5-16,1-13-8,0-9-16,-1-11-34,-2-6-24,1-7-48</inkml:trace>
  <inkml:trace contextRef="#ctx0" brushRef="#br1" timeOffset="536096.6628">22452 12875 459,'3'-47'83,"-4"31"-59,-9 8 17,-4 7 9,-7 6-14,-4 12-10,0 4 7,-1 1 5,5 5-9,8-1-11,8 2-4,5-1-5,9 3 2,7-5-7,5-1-1,5-7 0,0-4-2,1-7 1,1-4-2,-1-2-1,-2-8-2,-1-4-1,-4-2-1,-3-4 1,-3-4-5,-6-2 2,-3-4 3,-3 0 2,-2 1 0,-6 4 2,-3 2-3,-5 7 2,-3 4 1,2 5 1,0 6 4,2 12-2,4 8 1,2 9-2,5 3-2,2 2-1,7 0-14,7-5-14,4-3-21,6-7-3,1-6-16,3-4-29,-1-8-115</inkml:trace>
  <inkml:trace contextRef="#ctx0" brushRef="#br1" timeOffset="536436.6821">22709 12931 514,'-5'-22'103,"1"20"-68,2 2 16,2 4 3,2 8-27,9 3-18,6 0-3,8-3-1,5-2-4,4-8 1,1-2 1,-5-6-15,-2-4 11,-7 2 2,-5 1-4,-4 5 2,-4 2 2,-2 9 4,1 9-1,0 8-2,2 7 2,5 4-1,2 2-2,3-1-2,-4 0 2,-5-2-1,-7-3 1,-9-6-2,-13-4-7,-10-6 1,-6-9-6,-4-3-4,-2-5-22,3-3-17,3-3-18,4-4-67</inkml:trace>
  <inkml:trace contextRef="#ctx0" brushRef="#br1" timeOffset="537007.7147">23459 12678 510,'-6'-41'84,"6"27"-32,6 5 14,1 8 2,1 9-17,2 14-14,2 12-8,2 10-6,-1 10-11,-3 3-8,-1 5-3,-1-5 3,2-5-10,-2-10-8,-1-8-11,-1-7-20,-3-6-24,1-6-14,-1-5-30,-1-5-103</inkml:trace>
  <inkml:trace contextRef="#ctx0" brushRef="#br1" timeOffset="537333.7336">23889 12861 502,'27'-24'92,"-25"12"-70,-2 4-6,-11 3 36,-5 3-6,-7 3-24,-7 10-18,-6 5-1,-5 5 2,-3 3 4,1-2 4,4-2 0,6-1 3,8-4 0,11-3 0,12-1-2,9-1 2,16-3-1,13 0-2,10-3-2,8-2-3,5-2-1,2 0-9,-4 1-7,-11-1-6,-6 3-9,-14 3-21,-8 3-36,-9 4-25,-7 3-96</inkml:trace>
  <inkml:trace contextRef="#ctx0" brushRef="#br3" timeOffset="541323.9619">23107 4905 8,'2'-12'62,"-2"6"-4,0 0-8,-3 1-6,1-1 3,-2 1 26,1 1-15,-1-1 1,3 0-8,0 1-8,-1 1-9,2 0 6,0 3-7,0 0-9,0 0-6,0 3 4,4 4 2,3 4 2,3 4 3,-2 7-7,11 8 1,1 9-3,12 5 1,0 0-7,-4-2-1,3-7 3,-1 2-3,9 5-6,7 3 3,4 2-4,-5-6-4,-8-8 2,-4-4-2,-9-10 3,-6-2-4,-6-7 1,-5-5 7,-2-3-1,-5-2-6,0 0-11,-2-5 3,-4-4-4,-1-2-15,-1 0-3,2 0-6,2 3-25,4 2-28,0 5-16,3 1-56</inkml:trace>
  <inkml:trace contextRef="#ctx0" brushRef="#br3" timeOffset="546962.2841">23816 5752 19,'4'-15'-4,"-3"6"-4,2 0 75,-1-1 61,-1 0-78,-1 0-16,0 0 29,0 1-7,-2-2-13,-2 1 6,-3-1-11,-1 3-7,-3 1-11,-1 1 0,2 4-8,-2 2-3,-2 4-3,-2 8 8,2 6-1,2 7-6,4 4 0,1 6 1,1 0 0,2 1 3,-1 3-6,5-2-6,7-1 2,7-2 1,8-4 2,5-8-3,1-6-1,5-9-6,-3-4-2,1-5-1,-2-6 0,-5-5 1,-4-2 0,-7 0-2,-9-1-4,-5 2 18,-14 2-13,-8 1 12,-7 4-6,1 2 0,2 2-41,4 1-50,6 1-92</inkml:trace>
  <inkml:trace contextRef="#ctx0" brushRef="#br3" timeOffset="548050.3466">23760 5947 49,'8'-3'60,"-8"2"-18,0 0 0,1-1 16,1 0-12,1 1-1,-3-2-2,0 2-11,-1-1-10,-2 0-3,1 1 2,2-1 0,0 1-2,0 0 5,0-1-9,-4 2-1,-1 0-5,-9 0-3,-3 5-7,-1 0-5,-2 2-21,3-1-46,3 1-171</inkml:trace>
  <inkml:trace contextRef="#ctx0" brushRef="#br3" timeOffset="549562.4331">23582 5511 175,'-6'-3'76,"6"2"-50,0-1 27,0 0 13,0 0-30,-2-2-14,-2 2-6,2 1 7,2 0 3,0 1-4,0-1-2,0 1 2,0-1-5,0 1-4,0 0 6,0 0-11,0 0 0,0 0 0,-2 0-3,-3 0-1,1 2 1,1 2 2,3 1-5,-2 0 2,2 2 6,-4 0 1,-2 1-2,0 1-7,3 3 4,1 3-1,1 2-4,1 2 1,-4 5 2,1 1 3,0 3-2,0 3 3,-2 1-2,2 2 0,-4 1 5,-2 1-8,4 0 1,1-1 5,5 1-9,10-1 2,4-1 2,4-1-2,-2-2 0,-2-1-3,0-1 4,-2-3-6,0-1 3,0-3 4,2-5-8,4-1 7,4-6-2,3-3-2,3-5 2,6-2-3,2-6 4,5-5-5,-1-5 6,1-1-7,-3-2 8,-1 0-8,-1-1 7,-2-2-5,-6-2-2,-1 0 1,-5-2 7,-4 1-10,-4-3 14,-3 1-10,-3-3 3,-1 1-1,-5-1 1,1 0 2,-4 0-5,-3 0 4,-2-1-7,-6-2 10,-4-1-3,-2-1-2,-8-1 0,-4 1-4,-5 1 7,-2 0-6,-2 5 6,-2 0-8,3 4 4,-2 2-8,0 7-1,-1 8-5,0 8-10,0 6-28,6 12-69,6 6-443</inkml:trace>
  <inkml:trace contextRef="#ctx0" brushRef="#br3" timeOffset="684435.1474">18195 10479 165,'1'0'40,"0"-4"4,3-4 27,1-2-21,7-8-16,7-6-7,5-8-11,11-7 3,4-7 1,8-5 1,3-7 19,2-3-2,-3 1-15,-7 4-10,-6 7-9,-5 7 1,-8 2-6,-6 5 4,-7 7-2,-8 7-1,-5 6 2,-9 7-3,-7 2 1,-6 5-1,-1 1 1,-2 0 2,2 6 3,8-3 3,8-2-3,10-1 2,10-1-7,16-8 1,10-2 0,10-2-1,7 2 1,1 6 0,-4 5-2,-11 6 0,-11 12 2,-10 4 3,-9 3 2,-7-1-6,-2-1 0,0-3-12,-2-2-41,-2-3-77</inkml:trace>
  <inkml:trace contextRef="#ctx0" brushRef="#br3" timeOffset="688700.3914">19135 9670 12,'-1'-11'495,"0"8"-428,0 6-57,0 16 29,-2 15 5,0 10-11,-2 10-7,3 3-12,2 1-3,2-7-2,9-5 0,2-7-5,-2-5 2,4-3-1,3-7-2,3-7-1,4-4 1,8-7-2,1-4-2,5-3-9,5-10-15,0-4-21,-4-6-25,-6-3-24,-11-1-177</inkml:trace>
  <inkml:trace contextRef="#ctx0" brushRef="#br3" timeOffset="688884.4019">19169 9983 523,'-6'-10'64,"21"-5"-31,11-3 20,12-2 4,11-4-28,6 0-23,1 2-6,-7 3-31,-15 6-25,-15 2-34,-19 2-135</inkml:trace>
  <inkml:trace contextRef="#ctx0" brushRef="#br3" timeOffset="689065.4122">19191 9728 391,'-72'-24'96,"56"5"-49,16 2-7,13-3 0,19 1-18,11 1-20,12 3-56,0 3-160</inkml:trace>
  <inkml:trace contextRef="#ctx0" brushRef="#br3" timeOffset="710059.613">19838 9889 322,'-13'0'66,"-2"5"-22,-3 8 9,-3 8 9,-3 9-8,0 4-22,2 4-1,2-1-15,6-4-11,5-3 0,5-9-10,4-5-15,1-6-35,7-5-48,-1-5-186</inkml:trace>
  <inkml:trace contextRef="#ctx0" brushRef="#br3" timeOffset="710266.6246">19592 9937 462,'-3'-6'80,"6"5"-23,13 2 23,1 6-4,3 9-33,0 3-22,-3 4-12,2 4-5,-5-1-2,2 3-11,-1-3-30,0-3-32,1-2-20,1-9-88</inkml:trace>
  <inkml:trace contextRef="#ctx0" brushRef="#br3" timeOffset="710675.6483">19902 10052 222,'22'11'159,"-12"-10"-113,4-1 14,3 0 5,0-7-15,3-3-25,1-2-18,0-2 10,-3-4-8,-3-1-2,-5-2-7,-8 2 6,-2 3-7,-7 3 6,-8 5-6,-3 4 1,-5 4 4,-4 9-2,2 5 3,-3 6 3,5 6 1,6 4-3,8 2 4,9 1-6,11-1-2,9-2 3,10-6-9,4-3-10,2-7-19,3-4-14,-2-6-28,-3-4-125</inkml:trace>
  <inkml:trace contextRef="#ctx0" brushRef="#br3" timeOffset="710905.6614">20175 10136 448,'1'10'63,"6"-10"3,0-1-1,-1-7 0,-3-4-23,0-5-18,0-1-7,2-5-5,0-2-7,3 1 5,1-1-8,6 2-5,0 3-4,1 6-22,2 9-28,0 5-31,3 6-67</inkml:trace>
  <inkml:trace contextRef="#ctx0" brushRef="#br3" timeOffset="711173.6768">20678 9958 473,'-24'-23'55,"11"13"-21,-1 7 22,0 3 6,-2 13-16,-3 7-19,1 10-1,6 5-6,4 3-6,8-2-6,8-3-4,12-10-4,7-7 3,3-6-3,1-5-20,-4-4-14,-4-1-28,-8-1-46,-6-6-119</inkml:trace>
  <inkml:trace contextRef="#ctx0" brushRef="#br3" timeOffset="711370.6877">20766 10034 450,'25'7'157,"-11"-2"-79,2 7-13,3 2-25,0 2-18,0-3-21,5-1-15,1-4-20,-1-2-31,-9-4-41,-8-2-145</inkml:trace>
  <inkml:trace contextRef="#ctx0" brushRef="#br3" timeOffset="711571.6992">20783 9881 443,'-22'-43'75,"20"22"-58,3 5-21,10 5-53,5 1-230</inkml:trace>
  <inkml:trace contextRef="#ctx0" brushRef="#br3" timeOffset="712283.7402">21269 9938 363,'-14'-27'75,"-4"16"-40,-6 7 14,-4 4 5,-2 3-11,-1 6-14,4 4 5,10 1-8,6-2-14,11 3 2,15 2 5,13 2-10,13 4-3,4 3 0,2 3-15,-7 0-11,-11-2 1,-16-3-6,-12-1 3,-12-3-3,-9-4-8,-6-2 6,1-4-3,0-5-4,3-5 12,7-4 17,9-9-3,6-5-6,13-3 7,9-2 7,5 4 14,0 5 10,2 3 7,-4 6-6,2 3 2,-1 0-8,3-1 7,2-3-3,1-3 7,0-3-9,-2-3-9,-3-3 5,-5 1-4,-4-3-4,-8 2-6,-5-1 3,-5 3-2,-5 1-2,-8 5-1,-6 2-2,-7 6 1,-4 2-8,-3 10-2,0 4 4,8 8 5,6 2 1,17 4 0,10-1-2,19 0-2,15-4-12,8-5-4,6-4 0,-2-1-19,-5-4-28,-9 0-83</inkml:trace>
  <inkml:trace contextRef="#ctx0" brushRef="#br3" timeOffset="712753.7669">19349 10436 264,'-10'10'339,"34"-15"-288,21-5-3,20 7 9,15 2-29,12 3-23,24 7 0,18-1 0,18-1-13,18-6-2,3-1-9,5-3-4,0-3 13,-23 4 4,-21 2-8,-27 8-2,-30 1 0,-20-1 2,-21 1 3,-20-4-13,-11 1-3,-5-4-12,-6-2-92</inkml:trace>
  <inkml:trace contextRef="#ctx0" brushRef="#br3" timeOffset="712963.7789">21839 9990 801,'7'-38'4,"-7"26"-19,-4 10 12,3 2-8,-3 10-47,0 6-33,3 8-105</inkml:trace>
  <inkml:trace contextRef="#ctx0" brushRef="#br3" timeOffset="713160.7901">21875 10190 144,'16'27'483,"-9"-23"-469,2-4-6,2 0-3,-4 0-25,-5 0-61</inkml:trace>
  <inkml:trace contextRef="#ctx0" brushRef="#br3" timeOffset="719223.1369">19276 11082 378,'14'32'47,"-6"-4"-4,5 12 9,3 10 3,1 4-8,5-1-19,-1-5-7,-2-8 1,1-11-2,-2-9-6,-6-9-6,0-9-3,-5-2 5,-7-6-1,0-9-3,-7-10-1,-9-11-3,-5-11-3,-6-10 2,0-6-2,2-8-1,4-2-4,6 2 2,9 9-1,6 14 10,7 16-9,10 13 6,5 12 3,6 9-4,3 16 1,-2 10 1,-2 10-6,-4 3 11,-7-3-12,-7-4 6,-7-6-1,-4-7-1,-12-3 1,-4-5-4,-8-3-3,0-1-13,2-6-15,1-3-14,3 0-9,10-3-43,1-7-156</inkml:trace>
  <inkml:trace contextRef="#ctx0" brushRef="#br3" timeOffset="719701.1644">19630 11180 402,'0'-21'40,"0"4"4,0-7 3,0-5 2,4-4-22,6-3-16,2 0-4,2 4-4,1 8-5,1 9 1,-1 8 1,0 7 1,0 4-2,1 5-2,0 6 7,1-3-5,0 0 6,2-4-2,1-3 10,-1-5 1,-4-3-5,2-5-1,-6-6-2,0-1-5,-8 1 2,-3 0 1,-4 4-3,-8 6-1,-4 3 2,-3 2-1,1 10 0,-1 5 1,4 6 2,1 5 5,3 1 6,6 1 6,3 2-7,5-3-10,8-3-6,7-5 9,3-4-15,-1-4-9,3-6-4,0 0-12,3-4-23,-2-2-9,-2 0-35,1-6-116</inkml:trace>
  <inkml:trace contextRef="#ctx0" brushRef="#br3" timeOffset="720057.1846">20311 10934 379,'8'-30'71,"-8"16"-41,-3 1 25,-8 1 9,0 4-16,-5 4-16,-3 4 1,-1 2-1,-2 8-7,2 3-1,6 1-12,6 4-4,8 0-2,9 0-7,17 2 3,10 0-3,8-2 1,3 3-1,-2-2 1,-3-1 1,-6 2-2,-8-2 0,-10-4-2,-8 0-6,-8-5 6,-4-2 1,-11-1-6,-8-2 2,-3-2-9,-2-2-7,0 0-5,3 1-16,3 0-22,5 0-62</inkml:trace>
  <inkml:trace contextRef="#ctx0" brushRef="#br3" timeOffset="720403.2044">20649 11022 506,'34'-20'64,"-18"5"-43,2 2 21,-3-2 12,-3 4-36,-2 0-11,-1-1-6,-4 1 5,-3-1-4,-4 1-2,-10 4 2,-4 1-2,-7 4 1,1 2-1,-5 6 2,1 8 2,3 9-1,1 6 4,7 3-1,4 1 3,11 0-4,9-6 0,13-3 2,11-8-7,7-5-1,2-6-13,-3-5-15,0 0-12,-8-5-26,-8-2-63</inkml:trace>
  <inkml:trace contextRef="#ctx0" brushRef="#br3" timeOffset="720650.2188">20899 11091 445,'31'20'117,"-19"-20"-70,-2-2 13,0-7 10,-3-5-21,-3-7-27,-2-1-7,3-6-5,-1-1-2,2-3 0,2 0-4,-3 0-3,1 1 1,1 7-15,0 6-14,3 11-10,1 8-5,0 16-8,2 8-32,-3 6-79</inkml:trace>
  <inkml:trace contextRef="#ctx0" brushRef="#br3" timeOffset="721237.2521">21316 10915 96,'0'0'417,"5"7"-375,5 5 22,-1 5-10,-1 7-1,3 0-25,4-2-17,2-3-3,2-7-1,-3-2-2,-3-5-4,-4-5 5,-1-2-3,0-6 0,-4-2-6,1-4 0,5-5 0,-1 1-2,4-3-4,3 4 1,-4 5 4,-1 6 1,1 4-2,1 1 9,2 1-6,4 0 7,-2 0 1,0-2 2,-5-4-5,0-3 1,-2-3 5,-4-3-8,-2 0 1,-4-1 3,-6 4-2,-6 4-5,-3 4 2,0 4-1,-1 3 1,1 10-1,1 4 3,4 6 1,6 5-1,1 0-3,7 1-2,9-4-1,9-2-14,7-7-13,5-7-19,2-3-12,2-6-32,3-7-75</inkml:trace>
  <inkml:trace contextRef="#ctx0" brushRef="#br3" timeOffset="721476.266">22046 10803 396,'-9'-25'117,"-5"17"-63,-3 8-4,0 5 19,4 9-15,4 4-21,6 6-16,9 1-13,15 2 2,9 0-7,11-1 4,2 1-4,-3-1-2,-11-2 2,-14-1-3,-14-4 3,-10-3-3,-12-3 2,-5-3-19,-4-4-16,2-4-20,1 0-80</inkml:trace>
  <inkml:trace contextRef="#ctx0" brushRef="#br3" timeOffset="722799.3417">19126 11709 393,'12'-60'79,"-11"26"-33,-1 5 3,-6 6-2,-7 4-10,-8 7-6,-5 8-9,-3 5-3,-6 14 4,1 7-7,3 4-4,6 7-2,16-5-6,12 3-2,25-2-2,16-2 2,13 3-2,6-5 1,0 1-4,-1-3-8,-10-4-5,-14 0-8,-12-2 4,-13-5 8,-14-1 4,-15 1-3,-8-2-3,-7-1 1,-2-1-13,1-3 9,-1-4-17,5-1-12,4-4-6,9-5-5,5-3 11,9-1 26,2-1 27,10 3 2,3 5 10,3 1 6,4 2 9,3 0-4,2 1 3,4-2 3,3-3-7,2 0-7,3-6-8,-2-3-8,1-2 7,0-6-3,-4 4-8,-2-1 1,-3 1-3,-4 1 5,-5 1-5,-5 5 3,-8 1-1,-5 2-1,-1 1 1,-7 0 3,-7 4 0,0 3-3,-3 2 1,0 4-2,-2 6-2,-1 4 8,2 4 0,2 2 4,4 5-6,4-1-4,5 2 2,3-3-2,11-1-7,6-4-9,6-4-19,5-2-21,7-6-42,2-6-154</inkml:trace>
  <inkml:trace contextRef="#ctx0" brushRef="#br3" timeOffset="723140.3612">19884 11688 312,'-49'-3'232,"24"2"-193,-1 2-2,4 7 19,2 8-6,6 6-19,6 2-17,7 5-6,8-2-7,7-2 0,7-7-2,6-9-2,-2-4-3,2-5 0,-6-8 1,-2-7-3,-5-4 2,-10-5 1,-4 3 5,-1-3-1,-11 5 1,1 4 0,0 6 3,3 9 3,1 0-3,3 11 4,4 5 1,1 7-4,10 3-2,6 0-12,7 0-32,4-6-37,3-3-40,2-6-145</inkml:trace>
  <inkml:trace contextRef="#ctx0" brushRef="#br3" timeOffset="723342.3728">20074 11863 495,'-23'-42'78,"16"11"-36,7-2 20,5 0-7,11 2-16,6 10-22,4 3-13,5 4-15,-1 7-24,0 6-45,-2 1-71</inkml:trace>
  <inkml:trace contextRef="#ctx0" brushRef="#br3" timeOffset="723545.3841">20448 11575 523,'-28'-3'36,"12"3"-5,2 8 19,0 9-3,5 6-8,3 7-11,6 4-3,5 0-16,10 0-5,9-2-6,8-11 0,4-8-5,1-6-7,-5-6-22,-4-2 5,-10-6-36,-7-8 5,-6-3-50,-5-8-96</inkml:trace>
  <inkml:trace contextRef="#ctx0" brushRef="#br3" timeOffset="723793.3986">20541 11507 539,'0'-7'74,"1"16"-39,5 13 10,-2 11 15,-1 4-12,8 3-17,1-1-17,7-5-7,3-7-2,1-4-5,-1-11 0,1-7 2,-4-5-1,-5-4 3,-1-7-1,-4-3-2,2 1-3,2 0-4,2 5-4,2 6 4,2 3 0,2 9-12,1 8-24,1 1-42,6 2-47</inkml:trace>
  <inkml:trace contextRef="#ctx0" brushRef="#br3" timeOffset="724306.4279">21241 11458 528,'-22'-26'77,"13"14"-20,3 7 7,5 11-22,1 7-17,2 13 1,6 10-2,6 5-9,6 6-11,2 2 2,6-7-6,5-6-6,-1-10-17,1-11-21,-9-5-32,-10-7-29,-14-3-78</inkml:trace>
  <inkml:trace contextRef="#ctx0" brushRef="#br3" timeOffset="724529.4407">21127 11595 386,'4'-7'220,"12"-1"-166,10-1 15,7-1 14,7 4-30,5 5-37,3 1-13,0 5-3,-2 5-7,-4 0-19,-6-1-20,-8-2-33,-10-4-16,-9 0-54</inkml:trace>
  <inkml:trace contextRef="#ctx0" brushRef="#br3" timeOffset="724878.4606">21626 11698 321,'18'13'30,"-10"-8"26,0-2 24,-2-1-22,-2 0-15,0-2-4,-2-4 2,-2-2 2,0-6-8,-5-2-1,-3-1-3,1-6-5,-1-3-5,5-5-9,0 0 1,3-3-12,3 7 1,4 7 0,5 7-6,2 10-11,2 2-15,3 10-4,1 4-31,2 4-1,-1 4-57,-1 1-234</inkml:trace>
  <inkml:trace contextRef="#ctx0" brushRef="#br3" timeOffset="725566.5">21953 11634 284,'-9'14'168,"9"-14"-100,0 0 0,8 0 5,3 0-21,4 0-25,5 0-12,2-3 1,5-1-4,1-5-3,-1 1-2,-1-3-1,-4-1-7,-6 1 6,-6 0-4,-8 0 1,-5 1-2,-10 1-3,-11 5-2,-2 1 4,-2 3-3,1 7 3,5 3 0,5 7 0,5 1 1,8 4-2,4 1 3,8 1 1,10-5 0,9-5 3,10-6 1,8-7 7,5-1-2,5-7-1,0-6-1,0-7-4,-8-3 5,-7 2-7,-10-3-2,-8 3 1,-6-3 1,-5 0-1,-11 3-2,-1 1-1,-12 8 0,-4 5 2,-3 6-2,-1 1 1,0 2 0,1 5-1,5 5-1,7 7 5,7-1 2,7 2-6,10 1 3,7-4-2,5-2-1,8-4 2,9-6-2,4-2 2,5-3-7,-3-5-28,-3 2-47,-3-1-18,-14 0-91</inkml:trace>
  <inkml:trace contextRef="#ctx0" brushRef="#br3" timeOffset="726406.548">20269 12295 443,'12'67'55,"-3"-35"-30,3-1 21,-2-7 1,1-1-23,3-2-6,2 2-1,1-4 1,0-9-5,-6-8 3,-4-2-6,-4-10-4,-5-4-4,-9-7 1,-9-9-4,-9-15 2,-5-11-1,5-5-4,8 4-4,15 12 4,10 12 3,13 12-10,7 11 22,5 10-11,2 5-2,2 11-2,-3 7 7,-3 4-6,-5 3 2,-10-2-3,-8-3 3,-5-4 0,-14-10 4,-5-3 2,-8-3 0,-1-5-5,-1 0-2,-1 0-4,7-5-13,5-3-22,8 2-30,8 2-38,3-5-206</inkml:trace>
  <inkml:trace contextRef="#ctx0" brushRef="#br3" timeOffset="726665.5629">20613 12347 540,'-19'-19'36,"7"-5"2,7 0 34,2-6-15,3-2-20,8-1-21,7 5-7,4 3-7,-4 6-1,3 9-3,0 5-3,-1 5-16,4 4-17,2 6-5,8 2-6,2 1-29,3-2-89</inkml:trace>
  <inkml:trace contextRef="#ctx0" brushRef="#br3" timeOffset="726928.5776">20905 12218 405,'-18'19'80,"12"-5"-34,2 2 30,4 2-10,10 0-22,6-4-16,11-7-11,4-7-1,2-1-4,-1-10-4,-3-6-1,-4-7-6,-9-3-1,-7 0 4,-9-4-6,-10 7 7,-10 3-5,-7 3-1,-3 7 1,0 3 0,4 5-6,-1 3-14,9 5-22,6 5-14,10 4-26,7 1-78</inkml:trace>
  <inkml:trace contextRef="#ctx0" brushRef="#br3" timeOffset="727398.6045">21276 12229 569,'16'56'31,"-9"-22"-19,1 4 48,1-5-4,-4-7-23,2-5-21,-1-6-1,1 1-3,-1-1 5,0-3-6,-3-6 10,0-6-8,-3-2-7,0-10 1,-8-12-1,-5-16-4,-2-16 10,-2-12-9,5 4 0,7 6 0,7 15-9,11 11 18,4 10-14,3 11 5,0 11-4,0 9 3,-5 12-10,-2 3 4,-5 3 1,-6-1 5,-2-5-6,-2-4 8,-14-2 1,-3-6-1,-6 1-1,-1-3 2,0-6-12,1 0-13,4-1-13,4 0-15,6 0-29,3-2-91</inkml:trace>
  <inkml:trace contextRef="#ctx0" brushRef="#br3" timeOffset="727723.6234">21485 12179 425,'40'-2'138,"-16"-10"-106,3 4 10,2-4 4,-1-1-3,-7 1-26,-4 0-13,-4 1 3,-6-4-4,-7 0 1,-1 4 0,-12 0-2,-8 7-2,-1 4-2,-5 3 4,2 10-2,-1 4 0,4 7 3,6 2 0,5 4 2,10-3 3,4 0-7,14-4 0,8-4-3,2-2-3,6-9-12,-2-2-30,4-6-10,-6-2-62</inkml:trace>
  <inkml:trace contextRef="#ctx0" brushRef="#br3" timeOffset="727962.6369">21827 12237 166,'3'11'374,"-3"-13"-331,-3-7 26,2-4 5,-2-3-17,-1-9-26,2 1-6,2-3-4,0 0 1,8 0-11,9-1-6,7-1 0,6 5-5,1 5-1,-5 11 0,1 8-17,-5 12-22,-1 15-59,2 1-69</inkml:trace>
  <inkml:trace contextRef="#ctx0" brushRef="#br3" timeOffset="728391.6616">22181 11978 495,'-12'-37'72,"9"22"-19,3 5 18,1 8-7,9 2-20,3 10-11,6 9-14,2 10-1,-2 5-12,5 8 1,-1-2-4,2-3-2,2-2-3,-5-9-5,-4-3-12,-7-12-14,-6-1-13,-5-4-28,-7-1-32,-10-5-118</inkml:trace>
  <inkml:trace contextRef="#ctx0" brushRef="#br3" timeOffset="728609.6737">22178 12109 553,'-19'-19'56,"19"10"-5,9 3 29,7-1-8,6 2-36,7 0-26,5 5-10,2 0 0,4 4-12,-3 3-26,-6-1-39,-4 1-26,-4-3-73</inkml:trace>
  <inkml:trace contextRef="#ctx0" brushRef="#br3" timeOffset="728927.6919">22559 12049 536,'-13'7'97,"6"-2"-55,5 7 29,2 6-11,2 2-26,8 5-18,5-4-8,5-7-3,7-8 3,3-6-7,4-7 4,-6-5-6,-3-6 1,-12 2-2,-2 2 4,-9 3-1,-2 8-1,0 3 1,0 6-6,0 13 6,5 9-3,7 10 1,7 7 1,4 6 0,1-6 1,-8-6-1,-8-10 1,-7-1-1,-1 3 4,-8 4-3,-7 1-1,-7-6-1,-5-10-2,-1-8-9,0-5-11,1-7-13,3 0-9,3-8-14,4-4-22,3-5-70</inkml:trace>
  <inkml:trace contextRef="#ctx0" brushRef="#br3" timeOffset="729202.7077">22982 11718 607,'24'-52'97,"-14"34"-41,-2 9 9,-6 8-4,-2 7-31,0 16-8,0 11-7,0 9-3,4 7-9,4 1-1,2-4-2,2-2-16,2-4-16,3-4-38,-3-3-56,-6-12-47</inkml:trace>
  <inkml:trace contextRef="#ctx0" brushRef="#br3" timeOffset="729411.7196">23163 12292 628,'-2'25'221,"0"-25"-199,2 0-13,0 0-5,5 0-6,0 3-20,2 0-39,2 4-77,-3-1-265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6-27T23:40:30.34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3099 10317 5477,'-20'0'-32,"0"0"256,0-21-160,1 21 801,-1 0-97,0 0 97,-19 0-224,-1 0 448,1 0 160,18-20-64,-19 20-352,1 0-449,-1 0-288,0 0-128,1 20 64,-1-20-32,0 0 0,-20 21 0,1-2-32,-20 1 0,19-1 32,20 22 0,-19-22 0,-1 1 0,21 0 0,19 0-32,-21 20 0,22-21 0,19-19 0,-20 41 32,-20-22-128,21 1 192,-1 20-192,0-1 64,0 1-32,1 0-32,-1-1 64,0 1-128,0 0 63,20 0 65,0-1 0,0-19 32,20 20-64,0-20-64,0 0 64,-1-1 32,1-19 32,0 20 32,0 0 32,-1 0 32,1 0 0,0-20-64,0 40 32,-1-20 0,22-1-32,-1 1 0,-1 0 32,21 0-32,-21-20 64,20 0-32,-18 0-32,18 20 0,1-20 32,-1 0 0,1 19 0,0 1 0,-1-20 0,0 20 0,1-20-32,20 0 32,-21 0-32,20 0 32,1 0-32,0 0 0,-1 0 0,0 20-32,1-20 64,-1 0 1,0 20-66,1-20 98,-1 0-33,0 0 64,2 0-32,-2-20-32,20 20 32,-19 0-96,-1-20 32,20 20 0,-19 0 0,-1 0 0,-20-20 32,20 20 0,-18 0 64,18 0 96,-20 0 0,20 0-96,-18 0-64,18-20 32,0 20-64,-20 0 33,21 0-33,-1 0 64,-19 0-64,0-19-32,-1 19 64,-19 0 0,19 0 0,-19 0 0,-1 0-32,22 0 0,-22 0 32,21 0-32,-21 0 32,1 0-32,20 0-32,-20 0 64,-1 0-32,21 0-32,-21 0 32,1 0 32,20 0-32,-20 0 96,19-20-64,-20 20 0,1-20 0,20 0 0,-20 20-64,19-20 64,-19 1 0,19-1-64,2-20 0,-22 20 32,20 0 0,-19-20 0,-20 1 0,19-1 32,-19 0 0,0 21 32,-20-22 0,0 22 0,-20-21 32,0 20-64,0-19-64,1 19 64,-21 0-64,1-20-32,-1 20 0,-20 1-64,0-1 64,1-1-160,-20 2 96,19-1 128,-20 1-64,-18-2 64,17 1 32,2 1 0,-20 19 0,20-20-32,-1 0 0,1 0 32,-20 0 0,-1 20 0,21-20-64,-21 1 32,1 19 0,1-20 0,-2-1 0,1 21 32,0-19-32,-1-1 96,-19 1 0,19 19 160,1-21 64,-19 1-31,-2 20-1,-18-19-192,18-1 224,-18 20 65,-2-20-33,2 20-224,-2 0-64,-19 0-64,1 0-448,-2 0-1954,2 0-6054</inkml:trace>
  <inkml:trace contextRef="#ctx0" brushRef="#br1" timeOffset="29869.7085">12014 5809 9577,'0'39'1473,"0"-39"-320,0 0 513,0 0 127,0 0 385,0 0-32,0 0-1025,0-19-736,19-1-161,1-19-32,0-2-32,21 2-64,-2 20-128,-19-2-32,19 21-64,-19 21 128,0 18 160,0 21-128,-20-21 65,0 21-33,0-21-96,0 2 96,19-22-160,1 1 31,0-20 130,1 0 95,18 0-128,1 0-32,-20 0-96,0 19 96,-1 1 96,-19 20 32,0 0 96,-19-21-160,-1 22 128,-20-2-224,1-18-96,-2-2-416,1 1-449,1-1-513,-20-19-896,39 0-1057</inkml:trace>
  <inkml:trace contextRef="#ctx0" brushRef="#br1" timeOffset="30268.7313">11836 5611 10986,'-120'39'737,"61"1"672,19 19-64,1 1 33,19 39 159,20 0-224,0 20-608,39-18-481,21-2-96,38-40 128,42-19 1,-2-40-1,41 0-32,-19-60 96,-2 0-191,1-18-33,-60-23-321,1 2-31,-41 0 192,-39-20-320,-20 20-33,-39 0-63,-22 19 256,-38 20 256,0 41 256,-40 19-128,20 0-160,-20 40-160,0-1-1538,20 0-3170</inkml:trace>
  <inkml:trace contextRef="#ctx0" brushRef="#br1" timeOffset="30861.7652">11736 6544 3651,'0'-39'2915,"-20"39"480,20 0-288,0 0-801,-20 0-544,0 19-353,-19 1 32,-1-1-159,1 22-193,-22-2-192,2 0-289,19 2-448,-19-22-32,20 1-128,-2 0-128,1 0-320,21 0-673,-21-1-577,1 1-1249,19 1-896,0-2-5927</inkml:trace>
  <inkml:trace contextRef="#ctx0" brushRef="#br1" timeOffset="31232.7864">10862 7219 14541,'-19'-40'2467,"19"40"-802,0 0-864,0 20-449,0 0 737,0 20-320,19-1-417,-19 1-352,20 0 128,0-21-128,0 22 33,0-22-290,-20-19-447,19 20-738,-19-20-1088,20-20-1026,-20 1-6213</inkml:trace>
  <inkml:trace contextRef="#ctx0" brushRef="#br1" timeOffset="31536.8038">10604 7001 8167,'-79'79'6887,"39"1"-5702,0-21-128,20 40 96,20 0-96,0 0-256,40-19-545,20-20-64,39 0-32,-20-41 32,41-19 65,-1-19-33,0-22-160,0 2 64,-20-41-192,-39 1-128,-20-20 32,-21 19-97,-19-19-31,-19 19 64,-21 1 288,-40 20-192,21 19 128,-40 20 0,-1 20-128,21 0-321,0 20-1280,19-1-2307</inkml:trace>
  <inkml:trace contextRef="#ctx0" brushRef="#br1" timeOffset="32122.8373">13007 6464 13292,'-20'-19'1954,"20"-1"384,0-1-384,0 21-609,0 0-640,0 0-417,20 21 0,-1-1 129,21-1-33,19 22-63,2-22-161,-22 20-64,20-19 64,1 1-192,0-2-192,-20 1-449,-1 0-608,1 20-1250,-1-20-1985</inkml:trace>
  <inkml:trace contextRef="#ctx0" brushRef="#br1" timeOffset="32512.8596">14098 7100 16047,'0'-20'2882,"-19"20"-2273,-1-20 352,0 20 96,0 20-705,1-20 33,-21 20 31,20-1-352,20 1-160,0 1 0,20 18 96,20-39-64,-1 20 128,20-1-64,20-19 0,-18 21-32,-2-2 0,1 1 0,-41 0 64,1 0-64,-20 0 224,-20 0 64,1-1-128,-21 1 0,0 1-96,1-2-128,-1 1-320,19-20-545,-18 0-1633,19 0-3620</inkml:trace>
  <inkml:trace contextRef="#ctx0" brushRef="#br1" timeOffset="32701.8705">14039 7119 16879,'40'-19'1602,"-21"-21"-1122,21 20 321,-20 0-577,20-19-127,-20 18-1,0 2-385,0-1-768,-1 20-704,1-20-1506,-20 20-5478</inkml:trace>
  <inkml:trace contextRef="#ctx0" brushRef="#br1" timeOffset="33052.8905">13602 6742 12203,'-119'99'1409,"80"-39"385,19 40-545,0-1-32,20 20-192,20-20-384,39 21-257,20-42 65,20-18-65,21-20 33,39-20-65,-1-20-128,2-20-96,-22-20 64,2-20-96,-42-18-192,2-2-128,-40 0-32,-40-19 96,-1-20-257,-19 19-31,-19 1 160,-21 0 352,-40 40-32,-19 19 32,0 20-64,-21 20-32,-18 0-224,18 0-1346,21 20-3235</inkml:trace>
  <inkml:trace contextRef="#ctx0" brushRef="#br1" timeOffset="33759.931">11259 7834 14541,'0'-40'1185,"0"40"225,0-20-706,0 40 129,20 1 416,1-2-224,-2 21-288,1 20-257,20-21-223,-1 1-353,1-1 384,-1-19-160,1 20-288,1-20-513,-22 0-1024,21 0-1474,-1 0-3267</inkml:trace>
  <inkml:trace contextRef="#ctx0" brushRef="#br1" timeOffset="34228.9578">11915 8529 13805,'59'-20'1505,"-39"1"-1249,19-1 321,-19 20-321,0 0 160,-20 20 257,0-1-96,0 1-129,-20 20-64,20-1 193,-39 2 192,19-2 224,0 1-321,20-20-416,-20 0 65,20-1-33,0-19-192,20 0-32,-20 0 32,20 0 0,19-19-96,1-1-160,1 0-160,-22 0-321,21 20-608,-20-20-192,19 0-769,-39 20-641,0-19-3779</inkml:trace>
  <inkml:trace contextRef="#ctx0" brushRef="#br1" timeOffset="34577.9778">11398 8231 12427,'-79'99'1121,"39"-39"257,20 20 191,0 19 33,20 0-161,20 1-576,40-1-481,19-20-192,20-39-96,21 0 129,-1-40-65,20-20 0,-20-20-64,1 1 64,-22-41-192,-38 1-128,-21-1-64,2 0-161,-41-19-191,-21 0-1,-38 19 321,-1 1 320,-19 40 64,-21 19 32,2 20-128,-1 20-64,18-20-512,2 19-2435,20 1-7399</inkml:trace>
  <inkml:trace contextRef="#ctx0" brushRef="#br1" timeOffset="35048.0046">13960 7716 15470,'-20'0'1345,"-1"19"-256,2 1 737,-1 19-545,-20 1-128,1 0-352,19 20-480,-20-21-129,21 1-128,-1-1 96,0-19-160,20 20-320,0-20-577,0-20-865,0 20-1281,20 0-1313</inkml:trace>
  <inkml:trace contextRef="#ctx0" brushRef="#br1" timeOffset="35368.0229">13464 8509 15470,'0'-19'2691,"-20"19"-1955,20 0 97,0 19-32,0-19-32,0 20-321,20-20-128,-1 21-95,-19-21-1,20 19-96,0-19-256,0 0 416,19 0-288,-19 0-160,0-19-256,19-2-545,2 1-577,-21 1-832,-20-1-1538</inkml:trace>
  <inkml:trace contextRef="#ctx0" brushRef="#br1" timeOffset="35527.032">13661 8390 14349,'-20'0'3075,"20"20"-2370,0 0 704,0 20 32,0-20-544,0 19-480,0 1-289,20-1-128,1-19-257,-1 20 193,0-20-672,-20 0-674,19 0-1184,1-20-2243</inkml:trace>
  <inkml:trace contextRef="#ctx0" brushRef="#br1" timeOffset="35889.0527">13503 8152 12844,'-79'60'1697,"38"0"-608,2-2 32,19 22 257,0 19-33,20 0-160,0 21-416,20-21-577,20-20-160,20-19 32,39-20 64,0-40 96,20-20-63,0-20-65,1-20-96,-21-19-32,-20-20-161,-19 19-95,-20-39-288,-40 20-449,0-20-481,-40 0-95,-20 40 896,0-1 833,-19 40 64,-21 20-352,21 20-128,0 0-353,0 41-1537,-1-22-10986</inkml:trace>
  <inkml:trace contextRef="#ctx0" brushRef="#br1" timeOffset="37231.1295">21742 5154 13356,'-39'-20'993,"-1"20"0,21 0 32,-1 20 769,-20 0-641,40-1-481,0 21-511,0-20-1,20 19 32,39 2 32,-19-22-192,19 22 64,21-2 0,-40-19-96,19 20 64,-39-21 32,0 21 65,-20 0 191,-20-20-96,0-1-64,-19 1-288,-1 1-416,20-2-577,-20-19-1153,20 0-2243</inkml:trace>
  <inkml:trace contextRef="#ctx0" brushRef="#br1" timeOffset="37413.1399">21604 5233 17872,'0'0'1346,"20"0"-1667,0-19 994,19-2 288,20 2-705,1-1-192,20 0-416,-21 1-1218,20 19-2561</inkml:trace>
  <inkml:trace contextRef="#ctx0" brushRef="#br1" timeOffset="39078.2352">21624 4896 4580,'-100'60'1505,"40"-21"1346,1 21-641,0 0-352,-2 18-513,22 2-320,-1 19-416,40-19-225,20-1 289,20 1 223,20-20 1,39-21-256,20-20-193,20 1-95,-1-20-129,22-20-64,-21-19-352,0-1-385,-41 1 33,-17-21-161,-22 1-288,-19-1 289,-40-20 95,0 1 161,-20 20 287,-40-1 161,1 0-64,-41 21 128,1 19-448,-1-1-1506,-18 21-8872</inkml:trace>
  <inkml:trace contextRef="#ctx0" brushRef="#br1" timeOffset="39586.2642">21405 5829 15342,'-20'19'1409,"1"-19"-1024,-1 0 95,0 21 930,-21 18-225,2-19-513,-20 20-255,-21 19-225,21-19-96,-1-20-64,0 19-160,21 2-641,-1-22-768,1 1-1314,19 1-2594</inkml:trace>
  <inkml:trace contextRef="#ctx0" brushRef="#br1" timeOffset="40084.2927">20194 6484 14029,'19'-20'1665,"-19"20"-896,0 0-32,0 20 544,0 1-32,-19-2-448,19 20-257,-20 2-255,20-2 159,-20-19-96,20-1-127,0 2-97,0-21 0,0 0-64,20 0 192,0 0 0,19-21-191,2 2-65,-21-1-129,19 20-319,1-20-193,-21 1-480,1 19-897,0-21-1249,-20 21-4228</inkml:trace>
  <inkml:trace contextRef="#ctx0" brushRef="#br1" timeOffset="40258.3027">20432 6445 14189,'0'39'2082,"0"-18"-1185,-20 18 1217,20 21-417,0-21-928,-20 0-385,20 21-287,20-40-1,0 20-160,0-20-321,-1-1-736,1 1-1089,21-20-1826</inkml:trace>
  <inkml:trace contextRef="#ctx0" brushRef="#br1" timeOffset="40671.3263">20353 6227 10441,'-100'-21'929,"60"21"96,1 21 224,-1 18 65,1 21 351,-1-1-352,1 20-223,19 20-290,-1 1-31,42-1-481,18-20-96,21 1 225,19-20-33,41-40-96,-2-1-159,2-38-1,-1-1 64,-1-40-128,-18 0-96,-41 1-128,1-20-225,-41-1 33,-19 0-256,0-19 191,-59 20 161,0 20 224,-20 18 32,-21 22-160,-19-1-545,19 20-1217,1 20-2690</inkml:trace>
  <inkml:trace contextRef="#ctx0" brushRef="#br1" timeOffset="41004.3453">20115 7060 9737,'-20'-20'5445,"-20"20"-3812,20 0-127,-40 20 864,1 20-1089,-20-1-416,0 21-448,18-21-257,2 21-192,19-20-193,20 0-960,20-1-1057,0 1-2018</inkml:trace>
  <inkml:trace contextRef="#ctx0" brushRef="#br1" timeOffset="41518.3747">19102 7596 14445,'20'-20'1954,"-1"0"-961,21 1 128,-19-2 352,18 2-928,-19 38-417,0-19 0,-20 40 32,0 0 97,0 0-1,-20 19-192,0-19 64,20-1 32,0 2-160,-19-22 32,38 1-64,-19 20 160,20-40 0,0 20-64,-20 0 33,20-1-1,-1-19 96,-19 20 128,-19 1 64,19-21-127,-20 19-161,0 1-96,0-20-288,1 19-513,19-19-961,-20 0-2466,20 0-9929</inkml:trace>
  <inkml:trace contextRef="#ctx0" brushRef="#br1" timeOffset="41851.3938">18983 7457 14349,'-120'99'1506,"81"-59"-1058,-1 39 513,21 20 384,19-19-160,0 19-544,39-19-417,40-1-64,1-19-96,19-40-224,0 0 352,21-40-64,-2-20-224,-18-19-416,-21-21 95,-19 1 65,-21-21 128,-19 21-289,-40-20 161,1 19 288,-41 1 224,1 20 321,-21 18-417,1 22-256,0 19-385,0 0-1921,38 0-6375</inkml:trace>
  <inkml:trace contextRef="#ctx0" brushRef="#br1" timeOffset="42366.4232">18944 8311 16303,'-100'19'1249,"60"1"128,-19 1 289,19-2-481,-20 1-384,0 0-513,1 0-224,20 0-64,-1 0-96,20-1-448,-1 1-706,21-20-1216,0 21-1762</inkml:trace>
  <inkml:trace contextRef="#ctx0" brushRef="#br1" timeOffset="42808.4485">17772 8986 14733,'19'-40'1314,"1"21"-674,20-2 898,0-18-257,20 19-512,-1 0-385,0 20-384,-19 0 0,-20 40 64,0-1 64,-20 1 96,0 0-31,-20 20-33,-20-1-32,0-19-128,21-1 224,-1 1-288,0-20 32,20 0 0,20-20-96,0-20 288,19 0-192,1 1-352,0-22-673,20 2-1250,-21-1-1408</inkml:trace>
  <inkml:trace contextRef="#ctx0" brushRef="#br1" timeOffset="43149.468">17791 8589 12363,'-138'119'1826,"77"-40"-801,2 1-32,39 19 320,20 0-352,20 0-384,39-19-289,2-20 128,38-21 193,19-19-257,2-20-32,19-20 1,-20-19-193,-20-21-32,1-20-288,-21 1-97,-20 0-95,-39 0 32,0-21-321,-40 21 353,0-1 224,-39 40 96,-20 1 32,-1 19-224,1 20-833,0 0-865,-1 20-3555</inkml:trace>
  <inkml:trace contextRef="#ctx0" brushRef="#br1" timeOffset="43481.487">17712 9403 16431,'-39'0'833,"-1"20"-161,-20-1 930,20 22-577,-19-2-705,0 1-288,39-20-192,-21 19-705,21-19-1601,20 20-2210</inkml:trace>
  <inkml:trace contextRef="#ctx0" brushRef="#br1" timeOffset="43873.5094">16779 10018 11274,'0'-20'5317,"-20"40"-4004,0 1-832,20-2 640,-20 20-224,20 2-481,0-2-224,20 1-160,0 0-32,0-21-160,-1-19-544,1 20-994,1-20-1409,-1 0-3395</inkml:trace>
  <inkml:trace contextRef="#ctx0" brushRef="#br1" timeOffset="44278.5326">16520 9919 13036,'-79'99'2146,"40"-39"-1185,19 19 96,20-19 224,0 19-384,0-19-385,20 0-480,19-1 0,1-19 32,39-20 129,1-20-33,19-20-96,21-20 96,-2-19 0,-19-1-64,1 0-32,-21-19-160,-39 0-352,-1-20 256,-39-1-33,0 21-95,0-20 160,-19 19 288,-21 20 224,-19 21 449,-1 19-224,-20 20-449,-19 20-160,1 19 32,-2 1-897,1 19-2594,20 1-13389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6-27T23:43:18.23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0000FF"/>
    </inkml:brush>
    <inkml:brush xml:id="br3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1055 3704 14958,'-20'-39'2402,"0"-1"-640,20 20-33,0 20-608,0 0 193,0 20 95,20 0-576,0 19-289,19 21-191,-19 20-161,19 19-128,1-19-32,0 19 32,0-40-64,0 1-32,-1 0-288,1-21-449,-20-19-512,-1-1-865,1-19-417,-20 0-5957</inkml:trace>
  <inkml:trace contextRef="#ctx0" brushRef="#br0" timeOffset="209.012">538 3902 20275,'-100'-19'1345,"61"-1"-897,39 1 738,20-22 415,39 2-96,1 0-576,39-21-480,21-20-417,-21 20 64,19 21-256,-18-21-481,-21 41-736,20-1-929,-38 0-1314,-2 20-4708</inkml:trace>
  <inkml:trace contextRef="#ctx0" brushRef="#br0" timeOffset="608.0348">1928 3824 17744,'0'-60'2755,"-20"40"-1698,0 20-384,20 0-321,0 0 609,-19 40 352,19 20-608,0-2-513,19 2-96,1 0-32,39-1 128,1-59-64,20 0 65,19-39-97,-40-41-96,0 20-193,-59-18 1,-19 18-32,-21 0-288,-19 40-449,-1 20 0,-19 0-1025,19 20-2691</inkml:trace>
  <inkml:trace contextRef="#ctx0" brushRef="#br0" timeOffset="15761.9016">3834 3704 11530,'-20'-39'1634,"0"19"192,20 0-257,-39-20-256,19 40 97,0-19-321,0 19-288,-19 19-161,18 1-63,1 20-129,0-1 33,0 21-33,1-1-192,19 21-64,0-20-95,0 0-97,19-1 0,1 1 32,20-41-64,20 20-769,0-18-448,19-21-865,1-21-897,-1-18-4324</inkml:trace>
  <inkml:trace contextRef="#ctx0" brushRef="#br0" timeOffset="16022.9165">4271 3764 13612,'-20'-39'2050,"-20"39"-768,21 19 31,-2 21-256,-19 0 128,21 19 128,19 1-576,0-21-353,19 1-192,1-20 1,40 0 159,0-40 0,-1 0 65,0-20-257,2 1 64,-41-21-160,-1 21 0,-19-2-128,-19 2-352,-42 0-193,2 18-320,0 21-32,-1 0-96,21 0-192,-2 21-545,2 18-1697,39-19-5541</inkml:trace>
  <inkml:trace contextRef="#ctx0" brushRef="#br0" timeOffset="16574.9481">4748 3863 15310,'19'60'448,"-19"-40"802,20 19-514,0-18 225,0-2 224,-1-19-256,1 20-192,-20-20 128,0 0-193,0 0 257,0-20-352,0 1-321,-20-22-352,1 22 192,-1-41 0,0 21-160,20 19-64,0-20 0,0 40-128,0-20-161,20 20 33,19 20 256,-19 20 64,20-20 32,-21 19 64,1-20-64,1 2 64,-1-1 0,0-20 224,-20 0 320,0-20 33,19-20-321,-19 20-63,0-19 31,20-1 32,-20 0-192,0 21-32,0-2-96,20 21-320,0 0 32,-1 21 255,21 18 97,0 0-64,20 2 32,-20-22-704,19 20-866,0-18-1505,0-1-3010</inkml:trace>
  <inkml:trace contextRef="#ctx0" brushRef="#br0" timeOffset="17196.9836">5899 3824 16815,'-20'20'193,"20"19"-161,20 1 512,-1 19 257,21 1 128,-20-21-64,-1-18-33,2-1-63,-1-20 32,-20 0 64,0 0 544,0 0-352,-20-41-865,-1 22-128,-18-40 32,19-1-96,-19 0-96,-21-20-64,21 2-320,19-2 127,20 40-63,0 1 256,20-2-257,0 41 65,19 0 32,1 21 160,-1 18 64,1 1 63,-21 0 1,2-1 32,-21 1 32,0 0-32,0-21 161,0-19-161,0 21-96,-21-21-449,21 0-704,0 0-417,0 0-1216,21 0-4549</inkml:trace>
  <inkml:trace contextRef="#ctx0" brushRef="#br0" timeOffset="17428.9969">6157 3704 14765,'20'40'1602,"-1"-20"544,1 19-128,0 2-449,0-2-448,20-20-352,-20 2-32,20-1 0,19-20-97,-20-20-255,1-1 63,0 2-96,-20-20-159,0 19-33,-20-20-320,0 20-353,-20 0-384,0 1-800,0-2-802,0 1-1088,0 20-6631</inkml:trace>
  <inkml:trace contextRef="#ctx0" brushRef="#br0" timeOffset="17625.0081">6752 3546 18577,'20'20'64,"-20"19"1538,20-19-193,-20 39-256,0-18-192,0 18-577,21-19-223,-2-1-97,21 0 32,-1-18-224,1-21-385,-20 0-832,19 0-705,-19-21-673,-20 21-3683</inkml:trace>
  <inkml:trace contextRef="#ctx0" brushRef="#br0" timeOffset="17957.0271">6594 3725 16367,'-80'-21'1922,"60"1"-289,20 20-63,0-19-641,20-1-289,0 0-31,40-20-257,-1 21-256,20-1 0,-19-1-192,20 21-96,-21 0 0,0 0-160,1 21 95,-20-1 1,0-1 160,0 21 0,-21 0 96,21 20 64,-20-21 0,-1 0 64,1 21-32,0-40 64,0 20 161,1-20-1,-2-20-96,1 19 97,20-19 31,-21 0-32,21-19-256,0-1-224,-1-1-384,2 2-609,-21-1-705,-1 1-1057,-19-1-2979</inkml:trace>
  <inkml:trace contextRef="#ctx0" brushRef="#br0" timeOffset="18096.0351">7229 3824 17744,'-40'0'1538,"40"0"-898,20-21-800,20 2 224,-1-1-160,22 0-1153,-2-20-1345,-20 1-4805</inkml:trace>
  <inkml:trace contextRef="#ctx0" brushRef="#br0" timeOffset="18218.042">7308 3585 16239,'-99'0'1826,"60"-19"320,39 19-865,0-20-705,0-1-127,19 2-481,41-1-96,-1-19-897,1 18-3171</inkml:trace>
  <inkml:trace contextRef="#ctx0" brushRef="#br0" timeOffset="19088.0918">8996 3566 16751,'-20'-60'1282,"1"40"639,19 0-575,0 20-257,0 0-993,0 20-320,19 0 672,-19 40 97,20-1-353,0 0 32,0 1-64,0-1-224,19-18 0,-19-22-513,0 1-319,-1-20-514,-19 0-800,0 0-1217</inkml:trace>
  <inkml:trace contextRef="#ctx0" brushRef="#br0" timeOffset="19333.1058">8618 3605 17232,'-19'-59'897,"19"19"96,19 20-289,1-19 385,41-1 321,-2 0-449,0 0-481,0 20-416,2 20-64,-2 0-32,1 0-96,-1 20 160,0 0-448,-18 0-65,-2 0-95,-19 19 255,0-18-415,0-2 95,-20 1-448,0 0-1153,0-1-2467,0 2-6854</inkml:trace>
  <inkml:trace contextRef="#ctx0" brushRef="#br0" timeOffset="19508.1158">9274 3605 5733,'0'40'2883,"20"-40"95,-20 20-735,20-20-578,-1 0-95,1 19 31,0-19-416,-20 0-480,20 0-161,-20 0-287,20 20-257,-20-20-32,0 21 32,0-21-417,0 19-415,0 1-161,0-20-417,0 0-1024,0 0-3075</inkml:trace>
  <inkml:trace contextRef="#ctx0" brushRef="#br0" timeOffset="19926.1397">9314 3387 9833,'0'0'6694,"-20"0"-5573,20 0-96,-20 20-576,20 20 608,0-1 320,0 21-352,0-1-417,20 1-319,0-21-193,-1 21 96,21-21-96,-20-18 0,0 18-224,-1-19-320,2-1-641,-21-19-769,20 0-288,-20 0-1025,0 0-5381</inkml:trace>
  <inkml:trace contextRef="#ctx0" brushRef="#br0" timeOffset="20124.1511">9373 3684 15118,'-20'0'1697,"20"0"-351,0 0-385,20 0-33,0 0 546,19 0-321,2 0-929,-1-19-96,-1 19-32,1 0-32,-1 0-480,1 0-545,-21-20-801,2 20-768,-1-20-3331</inkml:trace>
  <inkml:trace contextRef="#ctx0" brushRef="#br0" timeOffset="20305.1614">9631 3466 16719,'-20'0'1121,"20"0"-672,0 20-97,0 19 1025,0-18 321,20 38-577,-20-19-544,20 19-545,-20-19 192,20 0-192,-1 0-609,22-20-576,-21-1-833,0 1-800,-1-20-4741</inkml:trace>
  <inkml:trace contextRef="#ctx0" brushRef="#br0" timeOffset="20513.1733">9889 3546 14253,'-20'39'1345,"1"1"-160,19 0 193,0-1-65,0 21 192,19-21-608,1-18-544,20 18-1,-1-19-32,2-20-128,18 0-160,1-20-384,-1 20-833,-20-39-993,2 18-1666,-21 2-8584</inkml:trace>
  <inkml:trace contextRef="#ctx0" brushRef="#br0" timeOffset="20645.1809">10068 3704 12043,'-79'0'3940,"58"0"-1987,21 0-159,0 0-1121,0 0-417,21-20-160,-1 20-32,20-19 32,-1 19-1153,1-20-993,-1 0-2530</inkml:trace>
  <inkml:trace contextRef="#ctx0" brushRef="#br0" timeOffset="20774.1882">9989 3546 17488,'-60'-21'1922,"40"2"192,20-1-1281,0 0-737,20 1 32,19-21-224,2 20-96,-1 0-1826,19 20-2691</inkml:trace>
  <inkml:trace contextRef="#ctx0" brushRef="#br0" timeOffset="22021.2596">11160 3665 6918,'20'0'4580,"-20"19"-4932,20 1 2178,-1 1-385,1 18-128,0 0-352,-20-18-256,20-1 32,-20-1-65,21-19 161,-21 0 288,0 0 160,0 0-224,-21-19-800,21-1-225,-20-20-64,20 0 0,-20 0-97,20-19-223,0-1 64,0 21-64,0 18 127,0 2 33,20-1-352,0 20 127,1 20 257,18 20 64,-19-20 64,19 19 64,1 1 64,-20-1-224,0-19 192,-1 1 96,-19-21 64,20 0 65,-20 0 575,0 0 129,0-21-832,-20-18-1,20 19-96,0-40-32,0 21 96,0-1-192,0 0 0,20 0 64,-20 21-64,20 19-128,1 19 63,18 21 97,-19 0 96,0 20-32,0-1 33,-1-19-33,1 20-64,0-21-353,0-19-640,19-1-1025,-19 2-1473,-20-21-7912</inkml:trace>
  <inkml:trace contextRef="#ctx0" brushRef="#br0" timeOffset="22253.2728">11875 3486 17072,'0'20'1761,"0"-1"-1953,20-19 1153,0 41-32,0-2-224,-1 1-225,1-1-288,20 2-96,-21-2 64,21 0-320,-19-18-833,18 18-704,-19-19-1378,0-1-5061</inkml:trace>
  <inkml:trace contextRef="#ctx0" brushRef="#br0" timeOffset="22586.2919">12252 3863 17680,'0'-19'801,"0"-1"1249,0-20-737,0 0-320,0 0-96,0 20-160,0-19-513,0 19-96,0 0-160,20 20-256,-20 0-65,19 40 225,21-1 32,-19 2 128,18-2-32,1 0 64,0 2 32,-1-22-64,1-19 96,-1 0 1,2 0 191,-21-19-32,-1-1 0,-19-20-63,0 0-65,0 0-96,-19 1-448,-1-1-353,0 0-448,20 1-417,0 18-768,0 21-4517</inkml:trace>
  <inkml:trace contextRef="#ctx0" brushRef="#br0" timeOffset="23131.3231">13026 3605 10762,'-19'-39'2754,"19"19"33,0 20-1057,0 0-321,0 0-352,0 0-1025,0 20 448,19 19 385,1 1-320,0 19-257,19 1-32,-19 0-96,1-21-96,-1 0-32,0-18-256,-1 18-609,-19-39-928,20 20-802,0-20-4035</inkml:trace>
  <inkml:trace contextRef="#ctx0" brushRef="#br0" timeOffset="23700.3556">13383 3883 14125,'0'19'128,"0"-19"2787,0 0-449,0-19-896,0-1-770,0 1-223,-19-22-289,19 22 0,-20-21-159,20 0-33,0 1-96,0-1-64,0 20-129,20 0-95,-20 20-224,40 20 223,-20 0 193,0 20 32,19 20 0,1-21 128,-1 0-96,-19-18 64,0-1-32,0-1 192,-20-19-31,0 0 351,0-19 129,19-1-353,-19-1-288,-19-18 192,19 0-32,0-2-64,0-18-96,0 19 0,0 21-96,0-1-64,0 20-256,19 20 191,1-1 33,1 21 288,19 19-64,-21-18 32,21-2-160,0 0-576,-1-18-738,1-1-607,-21-20-802,22 0-3972</inkml:trace>
  <inkml:trace contextRef="#ctx0" brushRef="#br0" timeOffset="23940.3693">14000 3625 15214,'0'40'1025,"0"-21"1121,19 22-513,-19-2-63,40-19-353,-20-1 0,19 2-96,1-21-224,0-21-160,0 2-257,-1-21-159,1 0-33,-20 1-64,-20-1-416,0 0-385,-20 1-672,20 18-512,-40 2-834,21-1-832,-1 20-4196</inkml:trace>
  <inkml:trace contextRef="#ctx0" brushRef="#br0" timeOffset="24388.395">14476 3725 14285,'20'39'2114,"-20"-19"224,20-1-736,-20-19-321,0 0 545,0 0-129,0 0-992,0-19-353,0-21-288,0 21 32,0-22 1,0 2-194,0-1-287,0 1-224,0 19 159,20 20-95,-20 0-97,19 20 289,1-1 320,0 21 32,0 0 64,-1-21 128,1 22 64,0-41 0,0 19-63,-20-19 191,20 0 32,-20-19 33,20-2-289,0 1-96,-20 1-32,20-21 0,0 20 0,0 0-192,-1 20-192,1 0 191,0 0-31,0 20 96,-1 20 64,21-1 64,-20 2-32,20-2-576,0-19-930,-1 20-1313,-19-40-1729</inkml:trace>
  <inkml:trace contextRef="#ctx0" brushRef="#br0" timeOffset="25055.4331">15886 3426 15726,'0'-39'1602,"0"19"576,0 20-384,0 0-1346,19 20-352,-19 19 577,0 1-1,20 19-287,0 1-97,0 0-160,19-1 0,-19-19-160,21 0-192,-22 0-705,21-20-288,-20-1-993,-1-19-1377,21 0-6887</inkml:trace>
  <inkml:trace contextRef="#ctx0" brushRef="#br0" timeOffset="25308.4476">16382 3566 11530,'-39'0'4453,"19"19"-4229,-21 1 1025,2 0-288,-1 0 96,0 0 224,21-1-416,-1 1-224,20-20-193,0 21-64,0-21-95,20 19 127,-20-19-32,39 0-127,-19 20-65,20-20-64,-21 0-64,22 0-288,-1 0-353,-21 0-704,1 20-641,0-20-480,0 0-1121,-20-20-6887</inkml:trace>
  <inkml:trace contextRef="#ctx0" brushRef="#br0" timeOffset="25540.4609">16601 3447 17584,'-41'19'0,"21"21"705,20 0 352,-20-1 192,1 1-32,19 0-448,19-1-321,1 1-95,21 0-161,-2-21 32,21 2-64,-1-21-448,0 0-321,2 0-672,-22-21-673,1 2-544,-20-1-2915</inkml:trace>
  <inkml:trace contextRef="#ctx0" brushRef="#br0" timeOffset="25677.4687">16719 3665 14061,'-59'0'2242,"59"0"-1057,0 0-160,20-20-897,-1 20 64,1-20 1,20 20-129,-1-20-929,2 20-1634,-1-20-3747</inkml:trace>
  <inkml:trace contextRef="#ctx0" brushRef="#br0" timeOffset="25838.4779">16660 3486 15086,'-20'0'1281,"20"-20"641,0 20-993,20-19-673,0-2-160,-1 2-160,21 19-481,0-20-992,-1 20-2371</inkml:trace>
  <inkml:trace contextRef="#ctx0" brushRef="#br0" timeOffset="26041.4895">17037 3367 12940,'0'40'2370,"0"0"-128,0-21-320,0 1-289,39 0-447,-18-1-161,19-19-449,19 0-256,-19-19-127,19-1-289,-20 0-673,2 1-609,-21-2-671,0 2-962,-20-1-3972</inkml:trace>
  <inkml:trace contextRef="#ctx0" brushRef="#br0" timeOffset="26178.4974">17295 3447 12107,'-20'59'2723,"20"-19"-97,0-1-1121,20 1-191,19-20-321,-19 19-577,21-19-288,-21 1-128,19-2-544,-19 1-1154,0 0-1601,-20-1-12300</inkml:trace>
  <inkml:trace contextRef="#ctx0" brushRef="#br0" timeOffset="26721.5284">18427 3546 14541,'0'0'1378,"-21"20"-482,2-1 258,-1 21 191,0 19-96,20 1-128,0-20-608,0 0-33,40-20 129,-21-1 223,42-19-95,-22-19-289,21-22-31,-21 2-193,-19 0-64,0-21-128,-20 20-64,0-19-192,-20 18-64,0 22-321,-19-21-160,-1 40-159,20 0-194,1 0-799,-1 20-738,20 19-2658</inkml:trace>
  <inkml:trace contextRef="#ctx0" brushRef="#br0" timeOffset="26916.5396">18863 3784 17840,'0'-20'545,"0"0"1601,-39-20-833,19 20-288,-19-19 128,-1-21-352,0 21-481,20-21-160,20 0-192,0 21-128,0-1-128,20 20-545,20 0-544,-20 20-929,39 0-1538,-19 0-11274</inkml:trace>
  <inkml:trace contextRef="#ctx0" brushRef="#br0" timeOffset="27068.5483">18765 3506 16367,'-80'40'1505,"60"-40"706,20 0-354,0 0-960,0 0-448,20 0-257,0 0-160,40 0-32,-1 0-1570,20-21-1505,1 21-3875</inkml:trace>
  <inkml:trace contextRef="#ctx0" brushRef="#br0" timeOffset="27606.579">19856 3665 15214,'-19'60'833,"19"-41"-705,19 1 833,-19 0 160,20-20 640,0 0 353,-20-20-896,20 0-706,-20 1-63,0-22-257,0 2 64,0-21-224,-20 0 128,0 1-160,20 0 0,0-1-32,-20 1-64,20 18 32,20 22 0,-20-1 0,20 20-224,0 20-33,19-1 289,2 22 0,-2 18 32,1 1-160,0-1-865,-1 0-480,1-18-545,-21-2-1089,1-19-6054</inkml:trace>
  <inkml:trace contextRef="#ctx0" brushRef="#br0" timeOffset="27757.5877">19916 3585 19346,'-20'0'1377,"20"0"577,0 0-577,0-19-672,20 19-289,19-20-127,22 20-321,-2-21-32,0 21-1282,1 0-2241,-1 0-4164</inkml:trace>
  <inkml:trace contextRef="#ctx0" brushRef="#br0" timeOffset="28242.6154">20988 3307 14701,'-20'0'4132,"20"0"-3491,0 0-737,0 20 672,0 20 481,0 19 0,20 1-320,-20 0-417,19-1-191,1-19-65,1-20 32,-1-1-289,19 1-607,-39-20-898,20 0-1313,-20-20-7463</inkml:trace>
  <inkml:trace contextRef="#ctx0" brushRef="#br0" timeOffset="28437.6266">20631 3367 19026,'-20'-20'1089,"20"0"512,20 0-480,19 1 64,21-1-160,20-20-512,19 20-257,-20 0-96,21 1-128,-41-2-224,-19 21-513,-1 0-640,-19 21-865,0-2-865,-20 1-2658</inkml:trace>
  <inkml:trace contextRef="#ctx0" brushRef="#br0" timeOffset="28829.649">21385 3684 10986,'40'41'2947,"-40"-41"160,20 0-513,-20 0-288,0-21-928,0 1-674,0-19-287,-20-1-193,20-19-128,0 19-64,-20-19-64,20-1-32,20 20-160,-20-19 64,20 39-33,19-20 97,1 40-96,-20-20-96,20 20 0,-20 20-385,0-1 96,0 22 33,-20-2-1,0 1 97,-20 0 384,0 0 32,0 19 0,-1-40 32,2 22 32,-1-22-96,20 1 96,20 0 32,-20-20 384,19 20 161,2-20-65,19 0-127,-1 0-225,1 0-96,-20 0 0,19 0-160,1 0-480,0 0-706,0 0-1120,-20-20-2947</inkml:trace>
  <inkml:trace contextRef="#ctx0" brushRef="#br0" timeOffset="29046.6614">22020 3347 15566,'-20'0'2082,"20"0"-2146,0 20 673,0 0 704,20 19-64,-20 1 225,20 19-674,0-18-479,0 18-97,20-19-32,0-21-64,-1 1-256,1-20-352,-1 0-417,1 0-481,-20-20-992,-1 1-3363</inkml:trace>
  <inkml:trace contextRef="#ctx0" brushRef="#br0" timeOffset="29190.6696">22140 3466 15598,'-60'-19'1378,"60"19"-225,0 0 256,19 0-961,2-21-191,-1 21-193,20 0-160,-1 0-833,1-19-993,-21 19-3715</inkml:trace>
  <inkml:trace contextRef="#ctx0" brushRef="#br0" timeOffset="29502.6875">22099 3327 12203,'-39'-20'3235,"39"20"-1633,20-19-738,20-1-639,-20 20-65,39-21-64,-19 21-96,19 0-64,0 0-321,-18 21-383,18-1-257,-39 19-64,0 1 480,0 0 385,-20 19 256,20 0 673,-20-18 448,0 18-96,0-39 96,0 19 160,19-19-32,1 1-64,20-2-320,0-19-352,20 0-161,-1 0-320,20-19-224,-19 19-256,0-21-737,-21 21-865,1-20-577,-20 1-2690</inkml:trace>
  <inkml:trace contextRef="#ctx0" brushRef="#br0" timeOffset="29640.6954">22637 3546 17392,'-41'0'833,"41"0"-1025,0 0 448,41 0 32,-2 0-128,20 0-288,20-21-1537,-19 21-3749</inkml:trace>
  <inkml:trace contextRef="#ctx0" brushRef="#br0" timeOffset="29776.7032">22556 3327 18865,'-39'-20'609,"39"1"0,20-1-513,39 20 128,1-21-224,19 2-192,20 19-1986,-19 0-4293</inkml:trace>
  <inkml:trace contextRef="#ctx0" brushRef="#br0" timeOffset="31686.8124">1015 5014 13708,'0'0'129,"-21"0"-1,1 0 352,20-19-31,0 19-545,-19 0-193,19 0 33,0 0 160,19 0 128,1 0-32,-20 0 64,41 0-64,-21 0 64,19 19-32,1-19 0,-1 0 64,21 0 0,20 0 64,19 0 33,-1 0-225,42-19 128,-2-1-128,41 20 64,20-19-32,20-1 0,-41 20 0,21 0 0,-40-21 32,-1 21-32,41 0 0,-20 0 32,20 0 96,-2 0-64,2 0 32,20-19-32,-1 19-32,1 0 0,-21 0-32,40 0 96,-19 0 64,-1-20 161,1 20-161,19 0 32,-1 0-96,2-20-32,-1 20 32,20 0-256,-19 0 673,19-19-802,0 19 674,-20 0-770,20 0 866,1 0-866,-21-21 834,20 21-898,0 0 930,-19 0-865,19 0 672,0 0-256,0 0 0,0 0 64,0 0 32,0 0-32,20 0 0,-20 0-32,20 0 0,-20 0 0,20 0-96,0 0 96,-20 0-64,20-20 65,0 20 31,0-19 128,20 19 128,-20-20 33,19 20-161,-19-21-64,20 2-160,1 19 160,-22-20-128,21 1-64,-20-1 64,20-1-32,-20 2 64,19-1 0,-19 0 192,20 1-127,-20-2-1,19 21-96,-18-20 0,-1 20-32,0-19-32,-20 19-32,1-20 128,-1 20-32,-21 0 32,1 0-64,1-21 0,-1 21 0,-19 0 32,-1 0-64,-19 0 64,-1 0 0,0 0-32,-18 0 96,-22 0-96,-39 0-96,20 0 160,-39-19-32,18 19-32,-37 0-64,-2 0 160,-40 0-96,1 0 0,-1 0-609,-19 0-928,0 0-1794,21 0-9449</inkml:trace>
  <inkml:trace contextRef="#ctx0" brushRef="#br1" timeOffset="36797.1047">716 5848 16271,'-39'0'1441,"19"21"-127,0-21-546,20 0-127,0 0 448,0 0-256,20 20-289,19-20-224,1 0-159,1 0-65,18-20-449,-19 20-1056,19-21-1121,-20 2-3844</inkml:trace>
  <inkml:trace contextRef="#ctx0" brushRef="#br1" timeOffset="38926.2265">1709 5829 9096,'-20'-20'2274,"20"0"481,-19 1-129,19-2-736,-20 1-384,0 20-353,0-19-449,-19 19-223,19 19-33,-21 1-160,2 1-127,-1 18-161,21-19-32,19 20 32,19-20 32,21-1 32,19 1-32,2 1-32,18-2-64,-20-19-96,0 0 31,-18 20 33,-21-20 96,-20 19-320,-20 1-160,0 1-289,-40-2-1633,20 1-4197</inkml:trace>
  <inkml:trace contextRef="#ctx0" brushRef="#br1" timeOffset="44276.5325">2166 5570 13708,'-20'-39'1890,"20"39"224,-19-20-128,19 20-224,0 0-833,0 0-705,0 20 96,19 0 513,1 20-128,0 19-353,20 1-96,-21 0-128,21-21 33,-20 0-129,20 2-32,-20-2-353,20-18-672,-21-2-897,1 20-1281,-20-19-3587</inkml:trace>
  <inkml:trace contextRef="#ctx0" brushRef="#br1" timeOffset="44457.5429">2146 5869 17168,'-19'-21'1697,"-1"2"-672,20 19 160,20-20 97,19 0-289,-19 1-481,39-2-416,-19 21-128,40-20-416,-21 20-898,1 0-1312,-1 20-1762</inkml:trace>
  <inkml:trace contextRef="#ctx0" brushRef="#br1" timeOffset="44890.5676">2862 5729 17744,'-41'-19'801,"1"19"448,21 19-64,-21 1-448,20 1 32,0 18-129,20 0-383,0 2-161,0-22-32,40 1-32,-20 1-32,19-21 96,-19-21 0,20 1-96,0-19-64,-20 18 160,-20-18 0,0 0 96,0 18 0,0 1 65,-20 20 191,20-19-31,-19 38-161,19 1-416,0 1 96,0 18 0,0 0 31,39-18-319,-19 18-353,19-19-255,21-20-578,-21 21-512,1-21-480,-19-21-4261</inkml:trace>
  <inkml:trace contextRef="#ctx0" brushRef="#br1" timeOffset="45072.578">3179 5908 16944,'0'0'1953,"-20"-19"322,20-1-450,0-1-447,0 2-161,-20-1-320,20-19-609,0 18-256,20-18-128,-20 0-192,40-2-577,-1 22-417,1-1-543,-1 20-1346,1 0-2242</inkml:trace>
  <inkml:trace contextRef="#ctx0" brushRef="#br1" timeOffset="45283.5901">3516 5471 17008,'-39'-19'2434,"39"19"-769,0 0-928,19 19 96,-19 2 576,20 18 33,20 41-802,-21-20-383,1 18-129,20-18-192,0 0-513,0-40-128,0-1-480,-1 1-1121,-19-20-1441,-20-20-13326</inkml:trace>
  <inkml:trace contextRef="#ctx0" brushRef="#br1" timeOffset="45427.5983">3496 5749 19762,'-19'0'1826,"19"0"-833,0 0-224,39 0 224,1-20-1,19 20-607,1-19-289,20-1-577,-1 1-1568,-20 19-2980</inkml:trace>
  <inkml:trace contextRef="#ctx0" brushRef="#br1" timeOffset="46006.6315">4787 5630 13612,'0'-39'1570,"-20"39"-33,1-21 353,-1 21-288,-21 21-353,21-1-192,1 19-353,-1 1-255,20-1-161,20 2 32,-1-22-95,22-19 63,-1 0 64,-1 0-95,1-19-97,-1-22 0,-19 22 32,-20-1 0,0 1-128,0-2-64,0 21-96,0 0-160,0 0-353,20 21 193,-20-2 64,19 20-545,22 2-641,-21-22-1088,19 1-1314,1 0-10249</inkml:trace>
  <inkml:trace contextRef="#ctx0" brushRef="#br1" timeOffset="46210.6431">5164 5333 18897,'0'19'449,"0"22"864,0 18 160,0 40-255,20-20-418,19 20-575,-18-39-161,38-1-289,1-18-319,-1-2-609,-20-39-385,2 0-1376,-21-20-5382</inkml:trace>
  <inkml:trace contextRef="#ctx0" brushRef="#br1" timeOffset="46376.6526">5045 5611 19122,'-39'0'1825,"39"0"-511,19 0-770,1 0 321,39 0 320,21-20-576,0-1-449,38 21-32,-19-19-961,1-1-1665,-1 20-2467</inkml:trace>
  <inkml:trace contextRef="#ctx0" brushRef="#br1" timeOffset="46839.6791">6415 5749 11723,'20'40'1409,"-1"-20"1346,-19-20-417,0 0 256,0 0-416,0-20-1249,-19 1-160,-1-22-96,0 2-65,0-1-256,20 1-159,0-2-129,0 2-192,20 0 63,0 18-127,0 2-320,19 19-385,21 0-640,-20 19-962,20 21-2466</inkml:trace>
  <inkml:trace contextRef="#ctx0" brushRef="#br1" timeOffset="47142.6964">6832 5611 17328,'-40'0'3363,"20"0"-2274,20 0 352,-20 0-1120,20 19 127,20 1 289,0 20-225,1-20-351,38-1 63,-20-19-64,21 0-32,-1-19-32,-19-1-32,-20 1-128,0-2-64,-20 1 128,0-19-192,-40 18-321,0 21-351,0-19 31,1 19-352,-1 0-193,21 19-223,-1 2-2147,0-21-8199</inkml:trace>
  <inkml:trace contextRef="#ctx0" brushRef="#br1" timeOffset="47382.7102">7189 5591 14509,'0'20'2531,"0"-1"95,0 1-672,0 20-673,20-20 32,-20 19-576,20-18-417,19-2-191,1 1 95,1-20-32,-22-20 0,21 1 32,-20-2-96,-1 1-160,-19-19-192,0 20-320,-19-22-385,-21 22-160,1 19-545,-22 0-448,22 0-768,-1 0-3332</inkml:trace>
  <inkml:trace contextRef="#ctx0" brushRef="#br1" timeOffset="47606.723">7487 5333 18705,'20'-20'3011,"-20"20"-2210,0 0 96,20 20 0,-1 19-97,1 1-159,0 0-289,1 0-256,18 19-32,1-19 32,-20-1-256,19 2-224,1-22-449,-21 1-768,-19-20-1410,20 0-2210</inkml:trace>
  <inkml:trace contextRef="#ctx0" brushRef="#br1" timeOffset="47772.7325">7467 5492 19858,'0'0'3075,"0"0"-2626,40 0 992,19-21-448,21 2-352,-1-1-129,-19 0-352,20 20-128,-21 0-288,-19 0-993,-1 0-1089,-19 20-2211</inkml:trace>
  <inkml:trace contextRef="#ctx0" brushRef="#br1" timeOffset="78964.5165">696 6981 17936,'-79'20'449,"60"-20"31,-1 0-255,20 0 671,0-20 33,20 20-128,-1 0-417,21 0-191,-1 0-129,1-21 0,1 21-64,-22 0-385,21 0-736,0 0-1153,-21 0-2146</inkml:trace>
  <inkml:trace contextRef="#ctx0" brushRef="#br1" timeOffset="80345.5955">1729 6960 7238,'40'41'1570,"-21"-22"448,-19-19 320,21 20-384,-21 0-417,0-20-256,0 20-63,20-20 447,-20 0-287,0-20-770,-20 20-159,20-20-1,-40-19-192,20-2-128,-20 2-32,1 0 33,-1-21-162,1 20 33,-22-19-96,41 18 128,-19 2-128,39 19-64,0-20-32,20 20-32,19 20 96,22-19-385,-2 19-800,20 0-641,1 0-1345,-20 19-5189</inkml:trace>
  <inkml:trace contextRef="#ctx0" brushRef="#br1" timeOffset="80526.6059">1471 6822 14637,'-99'39'1218,"79"-39"-354,1 0 161,-1 0-800,20 0-161,20 0 32,19-20-96,1 20-833,19-19-1986,21 19-6598</inkml:trace>
  <inkml:trace contextRef="#ctx0" brushRef="#br1" timeOffset="80795.6213">2046 6822 15182,'0'39'1794,"0"1"-1154,0-20 673,0 19 1,0-18-610,0-1 129,0-1-320,41 1-33,-1-20-160,-1-20-127,1 1-1,-1-22-64,-19 22-64,-20-21-224,0 21 32,-20-2-129,1 21-255,-21 0 63,0 0 65,1 0-128,19 21 63,0-21-448,-1 0-832,21 0-3492</inkml:trace>
  <inkml:trace contextRef="#ctx0" brushRef="#br1" timeOffset="81021.6342">2324 6604 17969,'0'0'320,"0"19"-128,21 21 897,-21 0-384,40-1-97,-20 1-127,19 19-417,1-18 0,-1-22-96,1 1-256,0 0-513,0-1-641,-20-19-1216,-1 0-3876</inkml:trace>
  <inkml:trace contextRef="#ctx0" brushRef="#br1" timeOffset="81187.6437">2523 6544 15214,'0'-20'1762,"0"40"-1666,20-1 897,0 22 64,-1 18-193,2 20-191,19-19-449,-20-1-448,19-19-961,1 0-481,-1-21-1248,-19 2-4389</inkml:trace>
  <inkml:trace contextRef="#ctx0" brushRef="#br1" timeOffset="81665.671">1551 6861 8616,'-41'0'5028,"41"0"-3939,0 0 545,0 0-481,0-20-192,0 20-320,20 0-353,21 0-224,-2 0 32,1-19-320,19 19-641,1 0-833,0-20-2049,-1 20-9225</inkml:trace>
  <inkml:trace contextRef="#ctx0" brushRef="#br1" timeOffset="82380.7119">3278 6802 8167,'-20'-20'2659,"0"0"-129,1 20-160,-1-20-608,0 20-801,0 20-160,0 20-65,1-1-319,19 2 95,0-2-223,19 0-33,21-18 0,0-1 32,19-40 33,20-1-65,-19-18-64,-20 0-64,-1-2-96,-19 2-96,-20 19-160,-20 0-257,1 0-415,-21 20-418,1 0-127,-2 0-481,1 20-1377,1 20-5605</inkml:trace>
  <inkml:trace contextRef="#ctx0" brushRef="#br1" timeOffset="82807.7364">3853 6762 17840,'-19'-20'1089,"19"1"-448,0 19-353,0 19-192,0 1 513,0 0 192,19 20-449,1-21-192,0 1-128,21 1 96,-22-2-96,1 1 97,20-20-97,-21-20 64,1 20 0,0-19-128,0 19 32,0 0-64,-1 0 0,1 19 32,0-19 32,1 20 0,-2-20 128,1 20 32,0-40 384,0 0-31,0 1-321,-1-2 64,-19-18-256,0 19-416,-19-20-513,-1 20-961,0 20-1249,0 0-5701</inkml:trace>
  <inkml:trace contextRef="#ctx0" brushRef="#br1" timeOffset="89842.1387">5144 6404 11979,'-20'-59'1890,"20"19"384,-20 1-192,20 19-289,-19 20-63,19-19-353,0 19-928,0 19-289,19 20 384,1 21 97,0 20-417,-20 0 33,20-22-289,19 2 96,-19-20-32,1 0-128,19-1-257,-21-19-351,1 0-642,0-20-512,0 20-1441,-1-20-5861</inkml:trace>
  <inkml:trace contextRef="#ctx0" brushRef="#br1" timeOffset="90168.1574">5561 6663 17136,'40'-20'897,"-20"20"288,0 0 64,-1 0-641,1-20-319,0 20 31,-20-19-128,20 19 0,-20-21-63,0 1-162,0 1 1,0-1 32,-20 1 0,0 19-64,0 19-32,-19 1 256,19-1 1,0 1-1,20 20-32,-20 0-128,20 0 32,20-20 32,0 19-160,0-19 0,19 0-160,1-20-577,-1 20-833,2-20-704,-1 0-2403</inkml:trace>
  <inkml:trace contextRef="#ctx0" brushRef="#br1" timeOffset="90719.1889">6137 6782 14637,'0'20'2499,"0"-20"-1731,0 0 1154,0 0-160,0-20-481,0 0-320,-20 0-480,20-19 95,-20-1-63,-19 0-161,19-20-96,0 2 0,-1-2-160,21 0-96,0 20-96,0 0 0,0 20 0,21 1-160,-1 19-225,0 0-127,19 0-898,1 0-1184,0 19-1282,-1 1-11819</inkml:trace>
  <inkml:trace contextRef="#ctx0" brushRef="#br1" timeOffset="90908.1997">5859 6643 17648,'-39'20'2467,"39"-20"-2243,0 0 384,19-20 97,21 20 64,-1-20-449,1 1-480,20-2-1057,0 1-1089,-1 1-2019</inkml:trace>
  <inkml:trace contextRef="#ctx0" brushRef="#br1" timeOffset="91097.2105">6454 6305 18193,'0'21'2754,"0"-21"-2561,20 39 799,-20 0-127,0 2 96,20 19-224,0-21-577,0 21-96,20-41-224,0 21-481,-20-21-960,19-19-866,-19 0-3234</inkml:trace>
  <inkml:trace contextRef="#ctx0" brushRef="#br1" timeOffset="91255.2195">6375 6604 17808,'0'0'3620,"20"0"-2819,0-21 640,19 1-384,21-19-416,0 20-353,0-2-320,-21 1-929,20 20-929,-19 0-2402</inkml:trace>
  <inkml:trace contextRef="#ctx0" brushRef="#br1" timeOffset="91827.2523">7686 6524 10826,'-59'-40'1313,"39"20"1217,-21 1-287,21 19-610,-19 0 1,19 0-481,-20 19-385,21 1-319,-1 20 95,20 19-255,0-19-65,0 19-96,20-18-128,19-2-128,1-19-257,19 0-383,2-20-578,-2-20-575,0 0-1282,0-19-4485</inkml:trace>
  <inkml:trace contextRef="#ctx0" brushRef="#br1" timeOffset="92145.2704">7686 6266 6662,'-20'-20'10634,"20"20"-9289,0 0-1185,0 39 961,20 2 32,0 18-128,-1 20-384,21 1-417,-20-1-64,19-20-96,2-18-64,-21-22 97,19 1-1,-19-20 64,0 0 64,-1 0 64,-19 0 33,0-39-33,20 19 32,-20-20-256,0 0 32,0 0-128,0 20 96,0 1-224,0 19 160,0 0-384,20 19 352,0 22 128,0-22-673,19 21-896,-19-21-769,21 2-865,-22-1-3363</inkml:trace>
  <inkml:trace contextRef="#ctx0" brushRef="#br1" timeOffset="92312.28">8261 6583 13548,'20'40'3652,"-20"-20"-2851,0 0 480,20-1-577,-20 2-447,20-1-161,-1-20-160,-19 0-961,20 0-1057,-20 0-4837</inkml:trace>
  <inkml:trace contextRef="#ctx0" brushRef="#br1" timeOffset="92450.2879">8202 6445 16751,'-20'-20'128,"20"20"-192,0-21-640,0 21-1282,0 0-1730</inkml:trace>
  <inkml:trace contextRef="#ctx0" brushRef="#br1" timeOffset="92652.2994">8380 6186 15566,'21'60'1474,"-21"-21"-385,20 2 704,-20 18-543,19 1-258,1 0-479,0-21-385,0 21-96,19-41-192,-19 21-641,20-21-672,-21 2-833,1-1-2467</inkml:trace>
  <inkml:trace contextRef="#ctx0" brushRef="#br1" timeOffset="92992.3189">8738 6505 17296,'-20'58'544,"20"-38"930,0 20-449,20 0-192,0-21-65,0-19-223,-1 0-161,1-19-128,20-1-95,-21-19-161,1-2-129,0-17 33,-20-2-128,0 0-96,-20-20-33,0 21 65,1 19 320,-1 20 385,20 1 191,-20 19-384,20 39-95,0 1 447,0 19-31,20 1-193,0 0-320,19-1-128,2-19-865,18-1-897,1-19-1185,-21 20-5285</inkml:trace>
  <inkml:trace contextRef="#ctx0" brushRef="#br1" timeOffset="93630.3554">9869 6782 8359,'20'40'4549,"0"-1"-3845,0 1 770,0 19-289,-1-18-64,2-2-128,-21-19 96,0-20-32,0 0 576,0 0-415,-21-20-1026,2 0 0,-1-40-192,-20 21 32,20-21-64,-19 1 32,-1-1-32,1-19-128,19-1-96,20 2-33,0 18 193,20 19 32,0 2 64,19 39-64,-19 0-32,19 20 128,1-1-96,-20 41 128,0 0-32,-1-1-64,2-19-128,-21 0-192,0 0-321,0-20-576,0-1-641,-21 1-1665,21-20-9097</inkml:trace>
  <inkml:trace contextRef="#ctx0" brushRef="#br1" timeOffset="93896.3706">10167 6604 12491,'59'39'4965,"-59"-19"-4036,21-1 512,-1 2-416,0-21-32,0 0 96,-1 0-256,1 0-224,-20-21-129,20-18-320,-20 0 32,0 18-96,0-18-192,-20 19-160,-19 1-64,-1-2-33,-20 21-191,0 21-1,21-21 1,-1 19-225,21 1-768,19-1-641,0-19-993,0 20-4453</inkml:trace>
  <inkml:trace contextRef="#ctx0" brushRef="#br1" timeOffset="94072.3807">10425 6583 13516,'60'21'3780,"-60"-21"-1922,20 19 576,0-19-1473,0 0-577,-20 20-192,20-20-128,-20 0-64,20 0-544,-20 0-1154,0 0-1665,0-20-7655</inkml:trace>
  <inkml:trace contextRef="#ctx0" brushRef="#br1" timeOffset="94224.3894">10326 6345 17584,'-19'-19'1602,"19"19"-1410,0 0-192,19-21-449,1 21-95,0 21-193,0-21-1793,19 39-2915</inkml:trace>
  <inkml:trace contextRef="#ctx0" brushRef="#br1" timeOffset="94434.4014">10624 6583 6566,'59'60'5093,"-39"-40"-1154,0-1-1152,-20-19-801,0 0-193,20-19-415,-20 19-609,0-40-417,0 21-64,0-22-160,0 2 0,0 20-128,0-22-128,19 22 0,-19 19-160,21 0-32,-1 19 223,0 1-191,19 20-384,-19-1-450,20-19-767,-20 1-834,19-2-3523</inkml:trace>
  <inkml:trace contextRef="#ctx0" brushRef="#br1" timeOffset="94631.4126">10922 6246 17552,'20'20'1025,"-1"19"384,1 1-223,0 19-450,21 1-127,-22 0-385,21-21-384,-1 2-353,1-22-351,-20-19-706,19 0-928,-39 0-3748</inkml:trace>
  <inkml:trace contextRef="#ctx0" brushRef="#br1" timeOffset="94947.4307">10922 6425 16463,'20'20'1826,"19"-20"-801,1 19 961,20-19-705,-1 0-288,1-19-128,-1-1-481,1 20-192,-20-21-32,-1 2-96,-19-1 161,0 0-193,-20 1-128,0-2-97,-20 1-191,0 1-64,-19 19 95,19 0 161,0 0-64,-20 19 256,20 1-32,0 20 160,20 0-32,0 0-128,20 19 32,0-19-160,20-1-961,20 2-769,-1-22-608,0-19-2403</inkml:trace>
  <inkml:trace contextRef="#ctx0" brushRef="#br1" timeOffset="95115.4403">11578 6563 14958,'-41'-39'4868,"21"20"-3747,20-22 737,0 2-993,0-1-224,20 0-161,21 21-320,-2-22-256,1 22-32,-1-1-801,20 1-961,-19 19-992,1-21-2756</inkml:trace>
  <inkml:trace contextRef="#ctx0" brushRef="#br1" timeOffset="95346.4535">12073 6147 14926,'-40'20'2690,"21"-1"-1729,-21 1 737,20 20-577,20-20-449,0 19-415,20 1-97,20-20-32,19 0-96,21 20-160,-21-20-96,20-1 95,-39 1 65,-19 1 32,-1-2 257,-40 1 127,-21-1 0,2 1-160,-1 1-256,-19-21-800,19 19-1379,1-19-2337</inkml:trace>
  <inkml:trace contextRef="#ctx0" brushRef="#br1" timeOffset="96410.5144">2722 7516 13196,'-20'-19'1762,"20"-1"63,0 20-672,0 20-864,0-1 159,0 21 321,0 0-257,20 20-95,0-41 31,0 1-95,-1 1-1,1-21 0,0 0 1,0 0-97,1-21-64,-2-18-128,1 19-32,0-20-32,-20 0 96,0 21-32,0-2 0,0 21 0,0 0-96,0 0-320,0 21 192,0 18 160,20 1 0,-1 0-96,1-21-609,0 22-480,19-22-449,1-19-480,1 0-1729,-2-19-7624</inkml:trace>
  <inkml:trace contextRef="#ctx0" brushRef="#br1" timeOffset="96694.5306">3179 7556 13068,'20'20'1665,"-20"0"-95,20 0 352,-1 0-129,1-20-287,0 0-513,-20 20-256,0-20-321,20 0-128,-20 0-32,0-20-95,19 20-1,-19-20-32,20 20-192,-20-20-64,0 0-97,0 20 97,20-20-320,0 20-1,1 20 161,-2 0-160,21 0-577,-1 0-545,-19 19-448,20-39-1217,-21 0-3427</inkml:trace>
  <inkml:trace contextRef="#ctx0" brushRef="#br1" timeOffset="96898.5423">3575 7238 14701,'0'0'2467,"0"0"-2147,0 40 481,20 0 608,-20 0-96,20 40-512,21-21-577,-22-19-160,21 19-64,0-39-256,-1 20-384,-19-40-610,0 19-639,-1-19-2660</inkml:trace>
  <inkml:trace contextRef="#ctx0" brushRef="#br1" timeOffset="97109.5544">3635 7556 14733,'21'-19'833,"-2"19"256,21 0 705,0 0-225,19 0-351,-20 0-642,22 0-288,-22 19-256,1 1 97,-1 0-161,-19 0-65,0 0-351,-20-20-737,20 20-961,-20-20-1217,0-20-3684</inkml:trace>
  <inkml:trace contextRef="#ctx0" brushRef="#br1" timeOffset="97251.5625">3893 7318 17936,'-20'-20'993,"20"0"-608,0 20-289,0 0-128,0 0-128,20-19-737,1 19-1730,-1 0-5060</inkml:trace>
  <inkml:trace contextRef="#ctx0" brushRef="#br1" timeOffset="97395.5707">4131 7278 12523,'40'80'4965,"-19"-41"-2851,18 21-256,1-20-737,-20 0-737,19-21-224,1 1-64,-21 0-384,21 0-769,-19-20-1922,-1 0-9865</inkml:trace>
  <inkml:trace contextRef="#ctx0" brushRef="#br1" timeOffset="97999.6053">4945 7556 15983,'0'20'2562,"0"-20"-2626,0 20 256,21-20 417,19 20-257,-21-20 32,1 0-63,20 0-97,-21-20 0,21-20-192,-20 21-128,-20-21-64,0 20 96,20 20 128,-20-20-96,0 20-32,0 20-96,0 0 384,0 20 64,19 19-64,1 1-192,1-21 65,19 21 63,19-21-64,-20 1 0,-19 0 128,20-20-192,-40 20 128,19-21-32,-19 1 33,-19 1-290,-21-21-191,1 19-224,19-19-1,-20-19-224,1 19-384,19-21-1313,-1 21-3396</inkml:trace>
  <inkml:trace contextRef="#ctx0" brushRef="#br1" timeOffset="98310.6231">5581 7516 12203,'-20'0'4869,"20"0"-4005,-19 0 514,19 21-321,0-21-64,0 19-289,0 1-223,19 0-129,1-20 33,20 0-1,-20 0-128,19 0-128,-19-20 32,0 20-63,-1-20-97,-19-20-193,-19 21-127,-21-1-289,20 20-127,-19-20-321,-21 20-481,21 20-127,-2 0-417,21-1-2018</inkml:trace>
  <inkml:trace contextRef="#ctx0" brushRef="#br1" timeOffset="98693.645">5899 7497 16079,'-20'0'2530,"20"0"-1857,0 0 640,0 19-32,20-19-128,-20 21-320,19-2-481,1-19-127,0 0 191,0 0-128,-1 0-96,2-19-95,19 19 63,-20-21-160,-1 2-128,-19-1-33,20 0-223,-20 1 96,0 19-257,-20 0-159,20 0-193,0 0 512,0 0 97,-19 19 256,19 1 224,19-20 33,-19 20-33,20-20-64,20 19 128,-20-19-160,-1 0-96,1 0-128,0 0-545,-20 0-1473,0 0-2338</inkml:trace>
  <inkml:trace contextRef="#ctx0" brushRef="#br1" timeOffset="99215.6748">7050 7417 8808,'-40'-59'5381,"20"39"-3427,1 0 96,-1 0-353,-20 20-159,21 0-289,-1 0-448,0 0-417,20 20-288,-20 20 128,20-1-192,0 2-64,0-2 64,20 0-192,0-18-576,39-2-642,-19 1-768,19-20-929,1 0-4388</inkml:trace>
  <inkml:trace contextRef="#ctx0" brushRef="#br1" timeOffset="99484.6902">7308 7298 17969,'-40'0'416,"21"20"385,-21 0 288,40 20 64,-20-1-96,20 1-577,0 0-224,40-21-127,-20-19 127,19 21-128,22-21-32,-22-21 0,-19 2-192,0-1-192,-1 0 224,-19-20 32,0 20-32,-19 1-353,-1-1-608,-20 20-576,21-20-257,-22 20-993,21 20-2113</inkml:trace>
  <inkml:trace contextRef="#ctx0" brushRef="#br1" timeOffset="99938.7162">7527 7318 17040,'0'20'160,"19"-20"865,1 20 640,0 0-448,1-1 97,-1 1-257,-1-20-577,1 21-288,0-2-31,0-19-97,-20 20-32,0-20 224,0 0-64,0 0 353,0-20-417,0 20-128,-20-19-64,20-2 0,-20 1-33,20-19-223,0 19 32,0 0-32,20 0 127,0 20 1,19 0 96,-19 0-32,19 20-64,-19 0 160,21 0-96,-21 0-161,19-1-159,-19 1-449,0 1-512,-1-2-33,1-19-1024,0 20-4260</inkml:trace>
  <inkml:trace contextRef="#ctx0" brushRef="#br1" timeOffset="100308.7374">7467 7438 12972,'0'0'1922,"0"0"480,0 0-1153,0 0-1089,0 0 96,20 19 65,0 1-225,-20 0-32,20-1-384,-1-19-962,1 21-2049,0-21-9064</inkml:trace>
  <inkml:trace contextRef="#ctx0" brushRef="#br1" timeOffset="100641.7564">8102 7119 18897,'20'0'-32,"-20"0"-320,0 20 544,0-20-128,0 40 225,0-20-225,0 19-289,0-18-768,0-2-1089,21 1-4516</inkml:trace>
  <inkml:trace contextRef="#ctx0" brushRef="#br1" timeOffset="100873.7697">8460 7060 19026,'20'20'2081,"-20"19"-1600,20 2 704,0 18-640,-1 0 63,-19 21-288,20-21-255,0 1-65,0-21-97,19 1-255,-18-20-545,-1 0-704,0-20-1698,-20-20-10474</inkml:trace>
  <inkml:trace contextRef="#ctx0" brushRef="#br1" timeOffset="101046.7796">8421 7338 19314,'-20'0'2434,"20"0"-1313,20 0-32,-1-20-544,1 20 320,20 0-161,19-20-512,0 0-128,2 20-352,-22 0-1121,21 0-1218,-41 0-1024,21 0-10955</inkml:trace>
  <inkml:trace contextRef="#ctx0" brushRef="#br1" timeOffset="101691.8165">9651 7318 14669,'-40'-20'1922,"21"0"-1185,-1 20 256,0 20-224,0 0-1,1 20 33,-1-1-353,0 2-159,20-2-161,0 0-32,20-18 32,19-21 0,1 0 32,-1-21 1,1 2-65,-1-21-160,-18 0-1,-1 1 33,0 19 64,0-20 33,-20 20-1,0 20 0,0 0 64,-20 0-96,20 0-96,0 20 32,20 20 128,-20-20 32,19 19-128,1-18 32,0 18-128,19-19-256,-19-20-481,20 19-480,-1-19-545,-18-19-2018</inkml:trace>
  <inkml:trace contextRef="#ctx0" brushRef="#br1" timeOffset="102002.8343">9929 7219 14445,'20'19'1922,"-1"2"-897,2-2 801,-1 21-769,0-20 96,0 0 0,-1 19-384,1-19-257,0-20-96,0 21-159,-20-21-33,0 0 32,19 0 0,-19 0 289,-19-21-321,19 1-256,0 1 128,-20-1-128,20 0-32,0-20-128,20 20-96,-1 1-129,21-2 33,-1 21-97,-18 21-351,19-2-353,-1 1-545,1 0-961,-1 0-4419</inkml:trace>
  <inkml:trace contextRef="#ctx0" brushRef="#br1" timeOffset="102372.8554">10525 7219 17328,'-20'0'2370,"0"0"-1345,20 0-128,20 0-64,0 0 96,0 19-97,0-19-287,19 0-289,1 0-64,-1-19-31,-19-1-33,20 20-32,-40-20-64,19 20-96,-19 0-193,0 0 65,0 20 96,0 19 160,21 21-96,-21 20 0,20-20 64,20-1-96,-1 0 0,-19-19 160,20 0-96,-21-1 32,1-19-32,-20 1 32,-20-2 192,1-19-224,-1 20-128,-20-20 64,-19 0-32,19-20-480,0 1-161,-20 19-544,41-21-449,-1 1-1025,0 1-4483</inkml:trace>
  <inkml:trace contextRef="#ctx0" brushRef="#br1" timeOffset="102880.8845">11042 7199 15566,'19'0'1890,"1"20"-1410,0-1 738,0 21-450,-20-20 193,19 0 224,1 0-320,-20 0-192,20-20-97,-20 20-127,0-20-33,0-20 289,0 20-513,0-20-96,0-20-64,0 20 0,0-20 0,0 1-96,20 0 0,-1 18-128,1 1 32,20 20 96,-19 0-96,18 20 128,-19 20 160,0 0 64,-1 0-64,-19-1 128,20-19-96,0-20 97,-20 20-1,0-20 128,0 0 129,0-20-193,0 0-192,20 0-64,-20 1-64,0-21 32,20 20-128,-1 0-96,21 20 32,1 0-128,-22 20-225,21 0-288,-1 20-352,1-1-993,-20 1-1537,19 0-6407</inkml:trace>
  <inkml:trace contextRef="#ctx0" brushRef="#br1" timeOffset="103190.9022">11895 7179 7751,'-40'-19'11146,"40"19"-9832,-19 0 543,19 0-928,0 39-64,-21-19-32,21 20-481,21-21-192,-2 21-64,1-20-64,20 0 161,-1-20-129,1-20 0,-20 0-192,-1-20-257,1 21 97,-20-21-192,-20 20-33,-19-19 1,19 18-33,-19 21-63,19 0 127,0-20-160,0 40-448,0-20-416,20 21-193,0-21-1473,20 19-5317</inkml:trace>
  <inkml:trace contextRef="#ctx0" brushRef="#br1" timeOffset="103474.9185">12193 7338 15983,'19'20'2018,"-19"-20"224,20-20-417,-20 20-672,0-20 1,0-20-226,0 21-447,0-21-161,-20 20-64,20-19-224,0-2 1,0 22-33,0-1-65,20 0-223,-20 20-513,20 0-416,0 20-801,-1 0-2178,1 19-11723</inkml:trace>
  <inkml:trace contextRef="#ctx0" brushRef="#br1" timeOffset="103756.9346">12490 7219 19570,'60'-20'1345,"-41"0"641,22-20-769,-21 20-224,0-19-128,-1 19-513,-19-20-159,20 21-1,-20-1-32,-20-1-64,1 21-192,-1 0-256,0 0 159,-21 41 65,2-2 32,-1 1 64,21 19-96,-1 1 224,20 0 32,20-21 129,-1-19-97,41 20 32,-21-40 0,22 0-32,-2 0-160,-20 0-224,1 0-673,0-20-1185,-21 20-1761,1-20-3524</inkml:trace>
  <inkml:trace contextRef="#ctx0" brushRef="#br1" timeOffset="104864.998">3457 8172 8295,'-59'-40'769,"38"20"993,-19 20-1,20-19 33,20 19-128,-19 0-481,19 0-769,-20 19-31,20 1-1,0 40 96,0-21 1,0 21-193,20-1-192,-20 1 0,39-20-96,-19 0-192,40-21-416,-20 1-353,19-20-641,-19 0-1281,19 0-3138</inkml:trace>
  <inkml:trace contextRef="#ctx0" brushRef="#br1" timeOffset="105161.0149">3774 8470 10505,'40'39'865,"-20"-39"577,-20 20 95,0-20 257,19 0 256,-19 0 0,-19 0-1378,19-20-608,-20 1 0,20-21 0,-20 20-96,20-20 64,-20 0-32,20 20-32,0-19-128,0 20-96,0 19-353,20-21-287,20 21-386,-1 0-1248,22 0-2307,-22 0-5667</inkml:trace>
  <inkml:trace contextRef="#ctx0" brushRef="#br1" timeOffset="105545.0369">4211 8291 10057,'0'0'1537,"0"0"-1376,0-19 768,0 19 672,20 0-96,-20 0-383,20-21-610,0 21-192,0 0 225,-1 0-97,1 0-288,0 0 65,-20 0-33,20 0 128,-20 0 64,0-20-127,-20 20-257,0 0-96,0-19 0,-19 19-1,19 19 33,0 1 0,0 1 96,1-2-96,19 20 96,0 2-32,0-22-32,0 21 0,19-20-224,1 0 448,20 0-384,19-20-481,-19-20-352,19 0-768,-18 0-2115,18-20-5701</inkml:trace>
  <inkml:trace contextRef="#ctx0" brushRef="#br1" timeOffset="105727.0473">4568 8033 14349,'0'19'2178,"0"1"-1793,0 20 607,20 20-159,0-1-416,0 21-289,19-20-96,2-1-64,-1-39-160,-1 0-513,1 0-865,-1-1-1440,-19-19-6824</inkml:trace>
  <inkml:trace contextRef="#ctx0" brushRef="#br1" timeOffset="105907.0576">4588 8371 15983,'0'-21'1409,"0"21"-1313,0-20-128,0 1 64,20 19-32,20-20 32,-21 1-160,22-2-1121,-1 21-1250,-1-20-1825,-19 20-3235</inkml:trace>
  <inkml:trace contextRef="#ctx0" brushRef="#br1" timeOffset="106146.0712">4986 8251 8520,'20'40'1697,"-1"-20"737,1-1-63,0 1-449,0 1-289,19-2-384,-19-19-352,20 20-448,-21-20-97,1-20 0,1 20-256,-1-19 64,-20-2-480,20-18-481,-20 19-192,-20 1-416,0 19-801,20-21-2402</inkml:trace>
  <inkml:trace contextRef="#ctx0" brushRef="#br1" timeOffset="106522.0927">5561 8390 10441,'0'0'1474,"-19"-19"1376,19-2-800,0 1-544,-20-19-97,20 20-416,-20-22-641,20 2-159,20 19-225,0-20-193,-20 40 354,19-20-514,1 20-672,0 0-961,20 20-2050,-21-20-8327</inkml:trace>
  <inkml:trace contextRef="#ctx0" brushRef="#br1" timeOffset="106850.1115">5859 8212 13292,'20'39'1698,"-20"-18"576,20-2-609,-20 1-255,19-1-225,-19-19-288,20 0-385,-20 0-63,20 0-1,-20-19-256,20-1 0,-20 20-160,19-40 33,2 20-162,-1 1 97,0-1-160,0 20 128,-1 0-32,1 0-32,0 20-96,0-1-449,0 1-512,-1 1-833,1-2-736,0-19-4389</inkml:trace>
  <inkml:trace contextRef="#ctx0" brushRef="#br1" timeOffset="107400.143">7150 7854 13228,'0'-20'3876,"0"1"-2947,0 19-449,0 19-96,20 1 449,-20 20 320,19 19-256,-19 1-448,20-1-1,0 1-256,19 0-128,-19-21-64,0 2-256,21-22-289,-22 1-512,1-1-448,0 1-673,19-20-2402</inkml:trace>
  <inkml:trace contextRef="#ctx0" brushRef="#br1" timeOffset="107807.1663">7627 8172 13805,'0'-20'1537,"0"20"417,-20 0-545,20 20-192,-21 0 33,21 19-418,-20 2-351,20-2-385,20 0-96,1-18 0,-1-21 192,19 19-128,-19-19-32,0-19 96,-1 19-96,1-41-32,0 22-32,-20-20 64,0 18-96,0 1 128,0 1 32,0 19-96,-20-20 161,20 20-161,-20 0-97,20 20 33,0-20-32,0 19 0,0 1 0,20-20-224,0 21-577,-20-21-352,20 0-96,19 0-1346,-39 0-4164</inkml:trace>
  <inkml:trace contextRef="#ctx0" brushRef="#br1" timeOffset="108111.1836">8043 8033 13196,'-20'0'1121,"0"0"-224,0 19 544,1 1-416,-1 20-128,20-20-448,0 20-289,20-20-32,-1 0 224,21-1-160,0-19 65,19 20-33,-18 1-160,-2-21-96,-19 19 128,0-19-32,-20 20 64,0-20 320,-20 0-383,0 0-578,0 0-128,-19 0-512,18 0-32,1-20-1185,0 1-2691</inkml:trace>
  <inkml:trace contextRef="#ctx0" brushRef="#br1" timeOffset="108308.1949">8301 7894 17424,'39'59'609,"-19"1"416,0-21 96,1 21-449,-1-20-255,-1 0-65,21-1-256,-20-19-32,19 1-192,-19-2-449,0-19-768,-20 0-769,20 0-3331</inkml:trace>
  <inkml:trace contextRef="#ctx0" brushRef="#br1" timeOffset="108463.2038">8321 8192 3875,'0'0'15503,"19"-20"-15279,1 20 449,21-20 127,18 0-351,1 0-1,-1 20-416,0 0-448,-18 0-737,-2 0-1634,1 0-4900</inkml:trace>
  <inkml:trace contextRef="#ctx0" brushRef="#br1" timeOffset="109500.2631">8242 8311 5733,'19'0'2210,"-19"-20"-448,0 20-161,0 0-223,0-19 127,0 19-512,0 19-513,20-19 321,-20 20 32,20-1-32,-20 22-353,20-22-96,-20 1-288,-20 20 193,20-20-193,-20 0-128,0-20-769,1 19-160,-1-19-1153,20 0-1858,-20-19-5669</inkml:trace>
  <inkml:trace contextRef="#ctx0" brushRef="#br1" timeOffset="110232.305">9432 7914 10986,'0'-40'3779,"-19"40"-1953,19-20-288,0 20-738,19 20 514,2 0-33,-1 20-576,-20 20-257,20-2-192,0 2-160,-1-20-32,21 0 32,-20-1-96,-1 2-704,1-22-513,0 1-833,0-20-1538,-20 0-10409</inkml:trace>
  <inkml:trace contextRef="#ctx0" brushRef="#br1" timeOffset="110522.3215">9771 8033 8744,'-40'19'3811,"-1"1"-2497,22 1 415,-1-2-544,0 1 353,0-20-289,20 0-352,0 20-545,0-20 65,0 0 95,20 0-128,0 20-63,19-20-129,-18 20-96,19-20-64,-20 0 128,19 0-128,-19-20-320,0 20-449,-1 0-448,-19 0-448,0 0-193,0 0-1121,0 20-2338</inkml:trace>
  <inkml:trace contextRef="#ctx0" brushRef="#br1" timeOffset="110891.3427">10029 8172 10281,'20'0'3107,"-1"0"-1601,21 0 704,-20-20-1281,-1 20-129,1 0 1,20 0-288,-21-20-129,-19 20-192,21-20 96,-21 1-127,0 19-33,-21-21-96,2 21-96,-21 0-129,20 0 225,-19 0-160,-1 21 32,21-2 128,-1 1 160,20 20-127,0-20 63,0 0 0,20-1-96,19 1-32,1 1-32,-1-21-160,20 0-513,-18 0-448,18 0-705,-19 0-1121,-20 0-3907</inkml:trace>
  <inkml:trace contextRef="#ctx0" brushRef="#br1" timeOffset="111231.3621">10485 8052 16367,'0'20'2498,"0"-20"-2402,0 40 865,0-20-160,20 0-64,0 0-353,20-20 449,-20 0-385,19 0-191,-19-20-65,19 0-64,-19 0-160,-20 1-64,20-2-192,-20 1 63,20 20-127,-20 20 192,19 1 96,22 18 64,-21 1 32,19 19-64,-19 1 128,20-1-224,-20 1 288,-1 0 64,-19-21 64,0 2-192,-19-2 97,-1-20-289,0 1-257,-20 1-480,1-21-576,19 0-769,-21-21-2659</inkml:trace>
  <inkml:trace contextRef="#ctx0" brushRef="#br1" timeOffset="112267.4214">11716 8212 11627,'20'19'1345,"-20"1"673,19 1-321,1-21-287,-20 19-65,0-19 32,0 0-288,0 0 289,0 0-353,0-19-577,-20-22-96,20 2-192,-19-1 97,-21 0-193,20-20 0,-19 21-32,-1-1-32,1 1 32,18-1 0,1 0-64,0 1 32,40 18-256,0-18 95,1 19-31,38 20-160,-19-19-417,19 19-448,20 0-737,-38 19-832,18-19-1795,-19 20-8167</inkml:trace>
  <inkml:trace contextRef="#ctx0" brushRef="#br1" timeOffset="112448.4317">11458 8033 13548,'-20'0'1602,"20"0"31,0 0-1024,20 0 704,19-20-384,1 20-737,1-19-224,-2 19-192,20 0-513,-19 0-608,19 0-1153,-19 0-3812</inkml:trace>
  <inkml:trace contextRef="#ctx0" brushRef="#br1" timeOffset="112729.4478">12014 8093 13708,'0'19'2851,"0"-19"-2402,0 20 1024,0 0-352,19 0-32,1 0 0,21-20-416,-21 0-289,19 0-96,1 0-224,-1-20 129,-19 0-65,0 0 128,-20 0-128,-20 1-256,0-2-160,-19 1-129,-1 20-159,-19 0 159,-2 0-159,22 0 31,-1 0-223,21 0-353,-1 20-929,20 1-1346,20-21-5028</inkml:trace>
  <inkml:trace contextRef="#ctx0" brushRef="#br1" timeOffset="113051.4662">12431 8093 15983,'0'0'2050,"0"0"-1218,0 0 225,0 0 128,20 19-160,0 1-160,-1 0-416,1 0-161,20-20-32,-1 0 65,-18 0-129,19 0 32,-21-20 0,1 0-160,0 0-160,-20 1-224,0-2-321,-20 1-416,0 1-416,1-1-289,-1 20-64,0 0-448,-1 0-2594</inkml:trace>
  <inkml:trace contextRef="#ctx0" brushRef="#br1" timeOffset="113404.4864">12828 8033 12684,'39'19'1889,"-39"1"514,21 20-706,-1-20-223,0-20 255,-20 20-736,0-20-320,19 20-97,-19-20-95,0 0 31,0-20 97,0 20-449,0-20-32,-19 0-128,19 1 64,0-2-224,19 1 160,1-19-128,0 20-192,0 19-1,19 0-351,1 0-97,-21 19-544,22 1-769,-21 19-737,0-18-3907</inkml:trace>
  <inkml:trace contextRef="#ctx0" brushRef="#br1" timeOffset="113830.5108">13324 8013 13708,'-20'0'3236,"20"0"-2852,-20 0 833,20 20 32,0 19 257,-19-18-449,19 18-641,19-19 193,1 0-225,0 0-96,20-20-96,0 0-63,-20-20 95,20 0-160,-21-20-32,1 0-192,0 1 128,-20 0 32,-20-2-96,0 2-33,1-1 97,-1-19 0,0 38 129,0 1 63,-1 1 128,21 19 64,0 0-320,0 0 32,21 39 193,-1-18-1,0 38-32,0 1-128,19-21-64,1 21-32,-21-21-192,41 1-577,-21 0 449,2-40-769,-21 20-1089,-1-20-1345,1-20-6631</inkml:trace>
  <inkml:trace contextRef="#ctx0" brushRef="#br1" timeOffset="114058.5238">13661 7616 17808,'120'40'1762,"-41"-1"-513,21 1 161,-21 19-770,0 1 225,-39 20-192,0-20-97,-20 18-224,0-18-223,-20 0-65,0-21-224,0 2-161,-20-2-672,0-20-1185,-1 1-1890,2-20-12876</inkml:trace>
  <inkml:trace contextRef="#ctx0" brushRef="#br1" timeOffset="125263.1647">4310 8410 2434,'0'-20'1761,"-19"20"-1376,19 0 576,0 0-64,0-19-481,0 19-320,0 0-32,0 0 0,0 0-32,0-21 96,0 21-32,-20 0-256,20 0 192,0 0 0,0 0-96,0 0-160,0 0-64,0 0 352,0 0 256,-20 0 513,20 0 192,0 0 32,0 0-32,0 0-32,-20 0-321,20 0-191,0 0 192,0 0 352,0 0-161,-20 0-255,20 0-97,0 0-127,0 0-33,-19 0-32,19 0-63,0 0-129,0 0 0,0 0-128,0 0 0,0 0 0,0 21 96,0-21-32,0 0 128,0 0-64,19 0 129,-19 0-97,20-21 32,-20 21-448,20 0 608,0 0-480,0 0 96,-1 0 64,1-20-64,-20 20 128,20 0-224,-20-19-128,0 19-129,20-20 97,-20 20-160,0-19-834,0 19-1536,0 0-3652</inkml:trace>
  <inkml:trace contextRef="#ctx0" brushRef="#br1" timeOffset="129284.3947">20392 5492 10826,'0'0'1633,"0"19"-287,0-19 447,0 20-191,0-20-417,0 0-320,0 20-129,0-20 161,0 0-192,0 0 32,20 0-129,-20 0 129,0-20-193,20 20-63,-20-39-289,20 18-64,-1-18-96,21 19 0,1-20-96,-22 20 32,21 20-96,-20 0-32,0 0 64,-1 20 0,-19 20-64,0-20 31,0 19 65,0-18 128,0-2-128,0-19 64,0 0-32,0 20-64,0-20 128,20 0 64,0 0-32,0 20-64,-1-1 97,1 2-130,1 18 66,-21-19 127,0-20-32,0 21 32,-21-2 96,1-19-320,-19 20-224,-1-20-353,1 19-480,-21-19-192,21 0-673,-2 0-1922</inkml:trace>
  <inkml:trace contextRef="#ctx0" brushRef="#br1" timeOffset="129673.4169">20412 5333 10217,'-99'-20'1986,"60"40"-801,-2-1 321,2 22 351,-1 18-319,20 0-129,1 0-288,19 21-320,0-1-257,39 1-223,20-20 63,41-21 129,19-19-193,20-20 0,0-20-31,0-19-289,0-1-193,-39-19 129,-41-1-160,0-20 128,-39 1-320,0 20 127,-40-21 65,-19 40 192,-41-19-32,0 38-128,-38 2 32,-1 19-417,-1 0-992,2 19-1859</inkml:trace>
  <inkml:trace contextRef="#ctx0" brushRef="#br1" timeOffset="130290.4522">20353 6007 15630,'-40'20'1089,"-20"1"-704,1-2 1056,-20 21 353,-20 0-353,-1 19-544,-19-19-320,-1 19-353,41-38-32,0 18-64,19-19-352,20-1-673,20-19-1249,1 21-1794,19-21-10666</inkml:trace>
  <inkml:trace contextRef="#ctx0" brushRef="#br1" timeOffset="130637.4721">19141 6682 16879,'-19'-19'1858,"19"19"-1313,-20 19 31,20 2 834,0-1-514,0 19-415,0 1-353,20-20 0,-1 19-192,1-18-128,0-2-481,21-19-768,-22 20-737,1-20-2595</inkml:trace>
  <inkml:trace contextRef="#ctx0" brushRef="#br1" timeOffset="130965.4908">18963 6484 15662,'-100'60'1474,"61"0"-770,-1-1 385,21 20 769,-21 20-384,40 1-578,0-1-575,20 0-129,39-39-96,20 0 0,1-41 64,39-19 0,-20-40-64,21 1-96,-2-21-352,-38 1-96,-20-20-97,-21-1-224,-19 20-63,-20-19-225,-40 0 96,1 19 673,-20 21 352,-2 18 32,-18 1-64,20 20-128,0 0-705,-2 0-3683</inkml:trace>
  <inkml:trace contextRef="#ctx0" brushRef="#br1" timeOffset="131513.5222">21206 5988 18289,'0'0'1217,"20"0"-897,0 0 1154,19 19 319,2 1-479,18 1-482,1 18-511,-1-19-161,0 20-64,-18-20-128,18-1 128,-19 1-608,-1 1-385,21-2-993,-20 1-1089,20-1-1281</inkml:trace>
  <inkml:trace contextRef="#ctx0" brushRef="#br1" timeOffset="132370.5712">22298 6663 16143,'20'-20'1505,"-20"20"97,0 0 608,0 0-256,0 0-897,-20 20-449,-19-1-31,19 2-1,-20-1-31,21-1-193,19 1-32,-20-20-95,20 20-129,0-20-32,20 0-32,-1 0 96,1 20-160,0-20 128,19 0-128,1 20 32,-1-1 64,2-19-128,-1 20 128,-1 1 64,-19-2-32,0 1 64,0 0-95,-20-1 191,-20-19-64,0 21-192,0-1-160,-19-1-128,-1 1-289,-1-20-192,-18 0-352,0 20-512,19-20-257,1-20-480,-1 20-897,19-20-8681</inkml:trace>
  <inkml:trace contextRef="#ctx0" brushRef="#br1" timeOffset="132556.5818">22259 6703 4067,'19'0'13517,"1"0"-13421,20-21 609,-21 2 1057,22-1-930,-1 0-479,-21 20-321,21-19-545,-20-2-928,0 1-1090,-1 20-3907</inkml:trace>
  <inkml:trace contextRef="#ctx0" brushRef="#br1" timeOffset="132906.6019">21941 6285 15726,'-99'60'1570,"39"-20"-865,20 39 704,1 20 96,19 20-480,20-19-512,20 19-129,59-39 289,21-21-65,38 1 97,2-41-545,18 1-128,-38-40 256,-2 1-288,-18-21 97,-1 0-162,-40-20-31,-19-18-160,-20-2-96,-20 1-193,-40-1-255,-19 0 351,0 22 321,-20-2-128,-2 19-513,-18 22-512,20-1-1089,-21 0-4933</inkml:trace>
  <inkml:trace contextRef="#ctx0" brushRef="#br1" timeOffset="133528.6374">19519 7298 16912,'-39'-20'1793,"18"20"-415,21 0-161,21 0-320,-2 20 480,1 20-448,0-20-385,19 19-256,1 2-255,19-2 127,-19-19-320,1-1-353,-2 2-800,20-2-961,-19-19-1954</inkml:trace>
  <inkml:trace contextRef="#ctx0" brushRef="#br1" timeOffset="133984.6635">20333 7894 17648,'40'-40'2274,"-21"20"-2017,21 1 1056,-1 19-32,1 0-833,1 0-383,-22 19 31,-19 1-64,20 20 32,-20 0-160,-20-1-161,1 21 257,-1-21 32,-21-18 0,21 18 161,20-19 95,-19-20 96,19 0-160,0 0 1,19 0 191,1 0-320,0-20 64,21 20-160,-2-20-160,-19 1-480,20 19-546,-1-21-928,-19 1-1025,19 1-3651</inkml:trace>
  <inkml:trace contextRef="#ctx0" brushRef="#br1" timeOffset="134324.683">19916 7616 18321,'-79'59'993,"39"1"0,20 20 448,20-1-320,40 21-32,-1-1-352,40-20-353,21 0-224,19-19-64,21-41 33,-2 1-33,1-40 64,0 1-256,-39-20-160,-21-2-225,-20-18 193,-39-1-161,0-19-31,-40-1 128,-20 1-97,-19-1-127,-20 21 447,-1-1 194,-19 41 31,20-1-257,-21 20 1,21 0-1185,20 0-2338</inkml:trace>
  <inkml:trace contextRef="#ctx0" brushRef="#br1" timeOffset="143666.2173">22259 7278 10217,'0'-19'2210,"0"-2"-160,0 21 224,0 0-320,0 0-673,0 21-256,-20-21-256,0 39-96,-19-19-289,19 20-32,0-20-223,0 19 63,20-18-224,0-2-225,-21-19-639,21 20-962,0 0-961,-19-20-3619</inkml:trace>
  <inkml:trace contextRef="#ctx0" brushRef="#br1" timeOffset="144208.2483">21941 7834 14541,'0'0'2210,"0"0"-1569,0 0 576,-20 20 513,20 0-545,0 0-384,0 0-161,0-20 97,0 20-128,0-20-97,0 19-288,20-19 353,0 0-289,0-19-96,-1 19 32,1 0-256,0 0 96,0 0-32,0 0-96,-1 0-160,2 0-320,-1 0-321,0 0-448,0 0-257,-20 0-288,19 0-512,-19 0-1890</inkml:trace>
  <inkml:trace contextRef="#ctx0" brushRef="#br1" timeOffset="144381.2582">22140 7834 12427,'0'0'3395,"0"20"-2690,0-20 1217,0 20 576,20 0-960,-20 20-705,0-1-417,20-18-320,-20 18-32,19-20-160,-19 1-545,20 1-800,-20-2-961,20-19-1442,-20 20-11178</inkml:trace>
  <inkml:trace contextRef="#ctx0" brushRef="#br1" timeOffset="144781.281">21981 7636 13228,'-79'0'2146,"39"20"-1730,20 19 449,-20 1 865,20 19-129,0 1-415,20 0-226,20-1-287,19 20 96,22-19-225,18-20-287,20 0-161,-19-20 96,-1-20-96,20 0 32,-39-40-96,19 20-256,-39-39-64,0-1 95,-40 0-191,0 1 96,-20-21-65,-20 20-159,-19 2 416,-2 17 32,-18 22-289,0-1-511,0 0-193,19 0-737,0 20-3267</inkml:trace>
  <inkml:trace contextRef="#ctx0" brushRef="#br2" timeOffset="153521.781">11279 4141 14189,'-40'-39'1441,"20"18"385,-19 21-417,19 0-384,20 0-320,-20 41-193,1-2-159,19 1 31,0 19-128,19-19-95,1 19-1,0-18-64,19-2-64,1 1-160,-20-20-481,20-1-384,20-19-608,-21 20-1090,1-20-3363</inkml:trace>
  <inkml:trace contextRef="#ctx0" brushRef="#br2" timeOffset="153991.8079">11558 4240 11082,'20'41'1185,"-20"-22"-640,19 1 1280,-19 19-575,20-18 255,-20-1-320,20-1-256,-20-19-224,0 0-161,20 20 1,-20-20 159,0-20 193,-20 1-737,20-1-96,0-20-32,-20 20-64,20-19-32,-20-2 32,20 22-32,0 19-32,0 0-641,0 0 481,20 39 256,20 1-64,-21-20 160,1 19-64,20-18 96,-21-1-224,-19-1 256,20-19 1,0 0 127,-20-19 64,20 19 1,-20-20-129,0-20-64,0 0 0,0 21-64,21-2-128,-21 1 0,0 1-96,19 19-256,-19 19 191,20 1 129,20 1-128,-1-2-737,21 1-993,-21 0-288,2-1-1121,-2 2-2658</inkml:trace>
  <inkml:trace contextRef="#ctx0" brushRef="#br2" timeOffset="154290.825">12193 4260 10570,'19'40'1409,"-19"-20"1281,20-20-544,-20 20-576,20-1 31,-20-19-415,20 0-386,-20 0-31,0 0 160,0 0 192,-20-19-737,20-1-256,0 0-128,0 1 0,-20-22 32,20 22-160,0-1 32,20-1-64,-20 21-160,20 0 0,19 21 223,-19-1-31,21 19 128,-22 1-64,21 0-672,0 0-642,-1-20-608,-19-1-576,19 1-2947</inkml:trace>
  <inkml:trace contextRef="#ctx0" brushRef="#br2" timeOffset="154484.8361">12311 4359 18641,'-20'0'1442,"20"0"607,0 0-1088,0 0-384,0-19 384,40 19-545,-19 0-448,18-20-32,1 20-96,0 0-865,-1 0-544,1 0-994,-1 0-2241</inkml:trace>
  <inkml:trace contextRef="#ctx0" brushRef="#br2" timeOffset="154709.8489">12888 4180 19346,'0'0'608,"-21"21"289,1-1-320,1 19 320,-1 1 96,0 19-449,20-18-448,-20-22-128,20 20-320,0-18-769,0-1-321,20-1-543,-20-19-1891,-20 0-10057</inkml:trace>
  <inkml:trace contextRef="#ctx0" brushRef="#br2" timeOffset="154867.858">12650 4260 16783,'0'-20'2499,"19"20"-1923,1 20 994,-20 1-353,40-2-673,-21 1-255,21 0-225,-20 20-96,19-20-801,2-1-1313,-21 1-1121,19-1-4420</inkml:trace>
  <inkml:trace contextRef="#ctx0" brushRef="#br2" timeOffset="165256.4522">13125 4300 12587,'0'-40'2499,"-20"40"-321,20-20-224,0 20-577,0 0-448,0 20-577,20-20 225,-20 40 191,0-20-63,21 19-320,-1 2-97,-20-22-256,20 1 32,-1-1 32,-19 2-224,20-1-673,-20-1-929,20 1-832,-20-20-1506,20 0-10986</inkml:trace>
  <inkml:trace contextRef="#ctx0" brushRef="#br2" timeOffset="165791.4828">13383 4380 14093,'21'20'929,"-21"-1"160,0 1 64,0-20-192,0 19 704,0-19-383,0 0-546,0 0 97,0 0 288,0-19-705,0-1-351,0 1-33,0-1 64,0-1-256,0-18 31,0 19-191,0 20-32,0-19-33,20 38 65,0-19 288,0 40 96,-1-21-32,-19 22-64,20-22 224,0 1-64,-20-1 1,20-19 159,-20 0 0,0 0 32,19 0 161,-19-19-33,20-1-256,-20 1-63,0-22 31,20 2-96,-20 19-64,0 1-64,0-2-64,20 21-129,-20 0 65,19 0 64,1 21 96,1 18 32,-1-19-96,0-1 32,-1 22-705,1-22-320,0-19-512,0 20-609,0-20-1186,-20 0-4387</inkml:trace>
  <inkml:trace contextRef="#ctx0" brushRef="#br2" timeOffset="166046.4974">13880 4260 15438,'0'40'801,"0"0"768,0-21-63,0 22-65,20-2-256,-1-20-128,2 2-480,19-21-129,-1 20-31,-19-40-97,20 20-64,-21-21 32,-19-18-127,0 20-257,0-1-225,0-20-448,-19 20-512,19 0-448,-20 1-321,20 19-2178</inkml:trace>
  <inkml:trace contextRef="#ctx0" brushRef="#br2" timeOffset="166552.5263">14238 4300 15790,'20'0'2307,"-20"20"-2275,0-20 1217,0 20 192,19-1-31,-19 2-161,0-21-609,0 20-319,0-20-33,20 0-64,-20 0-32,0 0 129,0 0 127,0 0-192,0-20-320,0-1 64,20-18-64,-20 19-192,0 1-64,20-2 95,-20 21-63,20 0 96,-1 0 160,-19 21 192,20-2 64,0 1-224,0 19 192,1-39-95,-2 21-33,-19-21 0,0 20 256,20-20-96,-20-20 225,20 20-97,-20-21-96,20 21-64,-1-19-384,1 19 160,0 0-384,0 0 512,-1 19-320,21 2-225,-20 18-512,0-19-384,0-1-417,0-19-480,-20 0-737,0-19-4131</inkml:trace>
  <inkml:trace contextRef="#ctx0" brushRef="#br2" timeOffset="166726.5362">14754 4081 11242,'60'0'4228,"-21"21"-1377,1-1-161,-1-1-928,1 41-321,-19-21-352,-2 21-544,1-20-321,-20 0-128,0-1-224,0 0-544,0-18-578,0-1-1408,-20-1-2883</inkml:trace>
  <inkml:trace contextRef="#ctx0" brushRef="#br2" timeOffset="172917.8904">7189 6285 7559,'0'0'256,"20"0"-640,-20 0 287,0 0 194,20 0 799,0 0 161,19-19-224,1 19-64,20-39-128,19-2 31,0 2 129,21-21 320,39 0 0,-20-18-608,20 18-193,20-20-32,-40 20-96,0 21-160,-39 0-32,-1 18 0,-19 1 0,-20 20 0,-1-19 32,1-1 0,-21 20-96,1 0-352,0-21-545,-20 21-1505,0-19-5126</inkml:trace>
  <inkml:trace contextRef="#ctx0" brushRef="#br2" timeOffset="173402.9181">9195 5432 4932,'0'-60'2851,"0"40"128,0 1 288,-21 19-993,21-20-576,-20 20-385,20-21-256,-19 21-192,19 21-577,-20-1-64,0-1-32,0 41 0,1-20 1,-1 19-193,20-19 0,20 0 32,19-1 32,1-19-160,-1 1-609,22-21-800,-2 19-1602,-20-19-5510</inkml:trace>
  <inkml:trace contextRef="#ctx0" brushRef="#br2" timeOffset="175114.016">9453 5511 3106,'0'20'2499,"0"0"319,20-20-63,-20 0-353,0 19-416,0-19-512,0 0-225,0 0 160,0 0 0,0-19-544,0 19-448,0-20-161,0 0-32,-20 1-64,20-2-160,0 2 0,20-1-64,-20 0-32,20 1-256,-20-2-449,20 21-576,19-20 224,-19 20-609,0 0-897,-1 20-1793</inkml:trace>
  <inkml:trace contextRef="#ctx0" brushRef="#br2" timeOffset="175475.0366">9810 5432 12203,'0'0'3267,"0"0"-3139,20 0 1410,-20 20-513,20-20-449,-20 19 97,19 2-449,-19-2-128,20-19-96,-20 20-608,20-20-481,-20 0-897,0 0-2691</inkml:trace>
  <inkml:trace contextRef="#ctx0" brushRef="#br2" timeOffset="175639.046">9790 5253 13548,'-19'-20'1826,"19"1"-1121,0 19 192,0-21-865,0 21-225,19 0-63,-19 21-897,20-2-1762,0 1-5381</inkml:trace>
  <inkml:trace contextRef="#ctx0" brushRef="#br2" timeOffset="176141.0747">10207 5333 10089,'-20'0'2979,"20"0"-1217,-20 0 223,0 0-1056,20 19 160,-19 1 0,19 1-416,0-2-449,0 1-128,0 0-32,19-20-32,1 0 0,0 19 0,-20-38-288,20 19-160,-20-20-1,19 0 65,-19 20 256,0-19 32,0 19 128,0-21 0,0 21-96,0 21-128,0-2 288,21 1 0,-1 19 32,-20 21-32,20-21-64,0 2 1,-1-2-1,-19 1 96,20-1-96,-20 2 96,-20-22-96,20 1-128,-19 0-256,-1-20-129,-20 19-31,19-19-321,2-19-416,-1 19-1057,0-40-3844</inkml:trace>
  <inkml:trace contextRef="#ctx0" brushRef="#br2" timeOffset="176502.0954">10267 5233 13516,'20'40'1698,"-20"-21"-97,20 2-31,-1 18-673,-19 2-96,20-2-129,0-19-320,0-1-191,-20 2 31,19-21 0,-19 0-32,0 0 192,0 0 225,0-21-289,0 2-256,0-1 32,0 0-64,0 1-96,20 19-32,-20-21-96,20 21-64,-20 21 160,20-2 31,20 1 33,-20 0-640,0-1-481,0 2-289,0-2-704,-1-19-2178</inkml:trace>
  <inkml:trace contextRef="#ctx0" brushRef="#br2" timeOffset="176698.1066">10604 5154 14157,'20'20'2018,"-20"-1"-1730,20 2 1121,0 18-512,-1 0-32,-19 2-352,20-2-289,0 1-192,0 0-192,-1-21-417,2-19-576,-21 0-641,0 0-1761</inkml:trace>
  <inkml:trace contextRef="#ctx0" brushRef="#br2" timeOffset="176864.1161">10604 5333 16591,'-19'0'2306,"19"0"-992,0 0-514,19 0-351,1 0 223,20 0-223,-1 0-289,1 0-384,0 0-929,0 0-1250,-20 0-1088,-1 0-6374</inkml:trace>
  <inkml:trace contextRef="#ctx0" brushRef="#br2" timeOffset="181123.3597">11359 5333 6790,'0'0'2594,"0"0"-1344,0 0 383,20 0-384,-20 19 161,19 22-129,-19-22-352,20 1-353,-20 19 1,20-18-1,-20-2 1,20 1-65,-20-20-63,0 20-129,20-20-32,-20 0 1,0 0 223,-20 0-31,20 0-257,0 0-160,-20-20-96,0 20 0,0-20 0,1 1-32,19-2 0,-20 2-129,20-21-31,0 21 64,0-22 0,20 22-64,-20 19 96,19-20-65,1 20-63,0 0 128,0 20 32,0-20 32,-20 19 32,19 1 0,-19 1 64,0-21 0,0 19 160,-19-19-160,-1 0-32,20 0-64,-20 0-96,20 0-449,-20 0-576,20-19-993,0 19-2210</inkml:trace>
  <inkml:trace contextRef="#ctx0" brushRef="#br2" timeOffset="181370.3738">11617 5193 13901,'20'-19'2658,"-20"19"-1505,0 0-320,0 19-160,20 2 416,-20-2-128,19 1-513,1 19-192,0-18-160,-20-1-32,20-1-64,-1 1-192,-19-20-673,0 21-992,20-21-802,-40 0-2370</inkml:trace>
  <inkml:trace contextRef="#ctx0" brushRef="#br2" timeOffset="181566.385">11578 5273 16431,'19'0'1025,"-19"0"416,20 0-255,0 0-290,0 0-287,-1 0-417,1 0-96,0 0-96,0 0-288,-1 0-417,1 19-608,-20-19-641,20 0-2018,0 0-7110</inkml:trace>
  <inkml:trace contextRef="#ctx0" brushRef="#br2" timeOffset="181806.3988">11875 5352 9256,'20'20'2691,"-20"-20"736,20 21-1249,-20-21-160,0 0 448,0 0-832,-20-21-1026,20 21-127,-20-20-193,20 20-128,-20-19-128,20-1 32,0-1-160,0 2 0,0 19-416,0-20-161,0 20-384,20 0-256,0 0-96,0 0-193,19 0-640,1 0-2146</inkml:trace>
  <inkml:trace contextRef="#ctx0" brushRef="#br2" timeOffset="182093.4152">12173 5233 1249,'-20'-19'12684,"20"19"-10955,-20 0 674,20 0-1282,-19 0-64,19 0-225,0 0-639,-20 0-321,20 19 95,20-19-31,-20 20 32,19 0 96,1-1-160,20 2 32,-21-1-64,1-20 0,0 19 160,-20-19-64,0 20 64,0-20 160,0 21 32,-20-21-159,0 0-65,1 0-161,-1 0-287,0 0-481,20 19-672,-20-19-1506,1 0-9770</inkml:trace>
  <inkml:trace contextRef="#ctx0" brushRef="#br2" timeOffset="182897.4612">12569 5352 13132,'20'20'-288,"-20"-20"1409,0 21 160,0-2-544,0 1-257,0 0-128,0-1-191,0-19-97,0 21 0,21-21-449,-21 0-832,0 0-1217,0 0-3203</inkml:trace>
  <inkml:trace contextRef="#ctx0" brushRef="#br2" timeOffset="183339.4865">12967 5412 9609,'20'20'480,"-20"-20"1186,0 0 320,0 0 95,0 0 258,0 0-1410,0-20-577,-20 1-64,20-2 161,-20 1-97,1-19 0,-1 18-128,0-18 33,-1 0-161,21 18-96,-20 2 0,20-1 0,0 0-96,0 20-161,0-19-511,20 19-257,1 0-353,-1 0-1024,0 19-2691</inkml:trace>
  <inkml:trace contextRef="#ctx0" brushRef="#br2" timeOffset="183535.4977">12729 5292 13196,'0'0'416,"19"0"834,1-19 95,0 19-352,20-20-353,-1 20-608,2 0-160,-2 0-512,-19 0-353,20 0-1249,-1 0-1826,-19 20-4132</inkml:trace>
  <inkml:trace contextRef="#ctx0" brushRef="#br2" timeOffset="183760.5105">13146 5273 3715,'0'19'4580,"0"-19"-3234,0 21 1024,0-1-673,20-1-31,-20-19-321,20 20-512,-1 1-160,1-21-193,0 0-95,0 0-129,-20 0 224,0 0 65,0-21-193,0 1-352,-20 1-128,0 19 0,0-20 0,1-1-225,-1 21-159,0 0-673,20 0-865,0 0-1730,0 0-5989</inkml:trace>
  <inkml:trace contextRef="#ctx0" brushRef="#br2" timeOffset="183918.5196">13364 5393 14413,'0'-41'1506,"19"22"768,-19-22-1602,21 22 33,-21-21-257,20 21-448,0-2-544,19 2-449,-19 19-961,0 19-2434</inkml:trace>
  <inkml:trace contextRef="#ctx0" brushRef="#br2" timeOffset="184621.5598">12967 5630 9865,'20'20'1505,"-20"1"33,20-2 223,-1 1-832,1 19 96,-20-18-64,20-21-32,-20 19-320,20-19-193,-20 0 32,0 0 97,0 0 256,0 0-225,0-19-416,0-2-64,0-18-31,-20 19-1,20-20-64,-20 20-64,20-19-33,0 39 33,20-21-160,-20 21-160,20 21 320,-1-1 64,1-1 32,1 1-32,-1 1 64,0-2-96,-1 1 96,-19-20 96,20 0 64,-20 0 32,0 0 129,0-20-1,0 20-160,0-19-95,0-2-129,0 1-97,20 1 194,-20-1-258,20 20 1,-20 0-32,19 0 64,21 0-32,-20 20-513,0-1-672,-1 1-449,2 20-1153,-1-40-2562</inkml:trace>
  <inkml:trace contextRef="#ctx0" brushRef="#br2" timeOffset="184954.5788">13523 5591 12812,'-20'0'1665,"20"0"-672,-20 20 256,20-1-160,0 1 64,0 1-128,0 18-416,0-20-449,20 1 0,0-20 97,-20 0 31,20 0 32,-20 0 32,19-20-31,-19 1-225,0-1-32,0 1-96,0-2-64,-19 1 32,19 20-32,0-19 0,0 19-65,0 0-415,0 19 352,0 1 192,19 1-97,1-2-319,0 1-737,0-1-641,19 1-896,-18-20-1891</inkml:trace>
  <inkml:trace contextRef="#ctx0" brushRef="#br2" timeOffset="185127.5887">13860 5551 14509,'0'19'289,"0"2"1312,0-1-608,0 19-320,0-18-385,0 18-160,0-39-224,0 19-577,0 1-704,0-20-2339</inkml:trace>
  <inkml:trace contextRef="#ctx0" brushRef="#br2" timeOffset="185309.5991">13722 5611 17744,'19'0'192,"-19"19"1154,20-19 127,0 0-608,20 20-160,-21-20-545,1 21-32,0-2-384,19-19-833,-18 20-1057,-21-20-1186,20 0-5988</inkml:trace>
  <inkml:trace contextRef="#ctx0" brushRef="#br2" timeOffset="185469.6083">14039 5650 11018,'20'21'3491,"0"-2"-1537,-20 1-256,19-20-1282,1 19-288,0 1 96,-20-20-192,20 0-672,-20 0-1762,0 0-5958</inkml:trace>
  <inkml:trace contextRef="#ctx0" brushRef="#br2" timeOffset="185602.6159">14019 5471 14733,'-19'0'2403,"-1"-19"-2403,20 19-449,20 0-1697,-20 0-2754</inkml:trace>
  <inkml:trace contextRef="#ctx0" brushRef="#br2" timeOffset="186281.6547">14258 5630 13933,'0'0'1441,"0"0"-1345,0 20 1185,19 1-160,-19-21 129,0 19-289,20 1-449,-20-20 0,0 0 161,20 0-64,-20 0 127,0 0-159,0-20-353,0 1-128,0-2-96,0 1 64,0 1-160,0-22-224,0 41 64,0-19-33,20 19-95,-20 0 128,20 19 160,-1 2 128,-19-1 32,20-1 0,0 1 160,-20-20 0,20 0 65,-20 21-65,0-21 192,21 0-160,-21-21 193,0 21-193,0-20-96,0 1-32,19 19-96,-19-20-128,20-1-32,-20 21-96,20 0-32,0 21 64,-1-21-97,1 20-223,0 19-385,0-18-544,-1-2-898,1 1-832,0-20-3651</inkml:trace>
  <inkml:trace contextRef="#ctx0" brushRef="#br2" timeOffset="186664.6766">14694 5531 15662,'0'20'1410,"20"-20"-257,-20 19 769,0-19-545,20 21-224,0-1-352,0-1-289,-20 1-127,20-20-65,0 21 0,-1-21 0,-19-21 33,20 21-65,-20-20-128,0 1-32,0-1-128,0-1-160,0 2 160,0 19-96,0 0 96,0-20-96,0 20-96,0 0-160,0 20 159,0-1 129,20-19 32,-20 21 96,20-1-96,-1-1 32,-19 1 0,20 1-160,0-21-480,0 0-417,1 19-545,-2-19-1345,1 0-3363</inkml:trace>
  <inkml:trace contextRef="#ctx0" brushRef="#br2" timeOffset="187128.7032">15091 5551 13196,'20'19'1762,"0"2"-962,-20-1 97,20-1-512,-20 1 511,0 1 97,19-2-448,-19-19-193,0 0-160,0 0 353,0 0 192,0-19-609,0-2-160,0 1-32,0 1 32,0-1-96,0-1 31,20 2-63,-20 19-64,0 0 192,20 0 128,0 0 160,-20 19 1,21 2 95,-2-1 0,-19-20-95,0 19-65,0-19 32,20 0 32,-20 0 64,0 0 65,0-19-97,0 19-320,20-20 96,0-1-128,-20 21-32,20-19-128,-1 19 128,1 0-129,0 0-255,0 19-193,-1 2-320,1-1-736,-20-1-1122,20 1-3042</inkml:trace>
  <inkml:trace contextRef="#ctx0" brushRef="#br2" timeOffset="187316.7139">15568 5352 15182,'79'20'1730,"-59"20"768,19-20-640,-19 19-577,0 1-256,-20 0-513,0 0-384,0-1-224,-20 2-480,20-22-321,0 1-1153,0-1-1858</inkml:trace>
  <inkml:trace contextRef="#ctx0" brushRef="#br0" timeOffset="205064.7291">915 9502 8520,'-20'-60'4996,"1"41"-2850,-1-21 64,0 40-704,0-20-33,20 20-608,-20 0-705,20 0 609,20 20 160,0 20-192,0 20-129,19-2-384,-19 42-64,20-1-95,-1-20 63,2 1-160,-21 0 32,-1-41-705,1 1-96,0-1-993,0-18-1088,-20-21-2115</inkml:trace>
  <inkml:trace contextRef="#ctx0" brushRef="#br0" timeOffset="205304.7428">578 9601 17936,'-100'-39'897,"60"18"385,21 21-322,-1-19 322,20-1 31,20 20-224,19-19-320,22-22-481,-2 2-32,40-1-256,-19 0-128,-1 1-416,0 19-481,-20-20-705,2 21-865,-22 19-640,1 0-4996</inkml:trace>
  <inkml:trace contextRef="#ctx0" brushRef="#br0" timeOffset="205659.7631">1571 9681 19762,'-20'-40'1313,"-1"40"-1216,21 0 447,0 20 673,0 20-288,0-1-416,41 21-97,-2-20-288,1-20 0,39-1 0,-20 1 0,2-40-320,-2 1-128,-19-22-353,-21 2 33,1-1 319,-40 1-95,-19-21-513,-1 40 641,-39 0-577,-21 1-768,1 19-3364</inkml:trace>
  <inkml:trace contextRef="#ctx0" brushRef="#br0" timeOffset="225456.8954">3059 9502 16463,'-39'-60'1538,"-1"41"-65,20-1 577,-19 20-353,19 0-704,0 0-320,1 20-225,-2 19-159,21 21 95,-20 19-128,20-19 1,0 19-161,0-19-64,20-20 32,1-1-64,18 1-288,1 0-609,-1-20-545,1-1-1376,19-19-898,1-19-13068</inkml:trace>
  <inkml:trace contextRef="#ctx0" brushRef="#br0" timeOffset="225714.9102">3357 9661 18737,'-20'0'641,"0"20"-97,1 19 930,19 21-225,0-21-480,0 2-289,19-2-512,21-19 160,20-20 64,0-20-63,-21 0-65,1-19 32,-1 18-64,-19-37-64,-20 17-64,0 2-1,-40-1-63,1 20-96,-1 20-417,-19 0-31,-1 0-65,20 20-929,1 0-2401</inkml:trace>
  <inkml:trace contextRef="#ctx0" brushRef="#br0" timeOffset="226499.9551">4032 9720 15790,'0'0'1666,"0"20"-1442,0 1 833,20-2 481,-20 1-385,20-1-160,0 2-289,-20-21-159,0 0-65,0 0 33,0 0 95,0 0-127,0-21-225,0 2-160,0-20-128,0 18 128,-20-18-96,20-1-64,0 0-128,0 20 64,0 1-96,20 19-65,0 19 225,-1 21 64,21-20 0,-19 20 32,18-1-64,-19-18 128,20-21-31,-21 19-33,1-19 32,0 0 32,-20 0 64,20-19-32,-20-2 32,19 1-32,-19-19-96,20-1 32,-20 20-64,0 0-64,20 1 0,1 19-160,-21 19 96,20 1 96,19 0 64,-19 20-128,19-20-160,-19-1-481,20 1-640,-1 1-898,2-21-703,-21-21-2852</inkml:trace>
  <inkml:trace contextRef="#ctx0" brushRef="#br0" timeOffset="226963.9816">4846 9462 13516,'0'21'2242,"0"-21"-960,20 39 1056,0 1-352,0-1-705,-1 21-256,22-1-320,-21 1-129,19-21-352,-19 2 33,20-2 63,-21-19-192,-19 0 0,20-20-64,-20 0 321,-20-20 63,20 0-416,-39 0-32,19-40-96,-19 2 32,19-22-128,-21 20-193,21-20 97,20 22 192,0 17-32,0 2-96,20 19-1,1 0 97,19 20 64,-1 20 32,1 0 32,-21 19 32,1 2 0,0-2 0,-20 1-64,0-1 0,0 1-160,-20-20-224,0 0-321,1-20-736,-1 0-738,20-20-1184,-20 0-7495</inkml:trace>
  <inkml:trace contextRef="#ctx0" brushRef="#br0" timeOffset="227202.9953">5244 9483 13869,'40'58'3043,"-21"2"-1218,1-20 866,0 0-865,0-1-417,19-19-608,-19 1-257,19-21-31,-19 0-161,21 0-96,-21-41-64,-1 2-64,1-1-256,-20 0-224,0-20-192,0 21-738,-20-1-832,20 20-832,-19-19-1411,19 39-9384</inkml:trace>
  <inkml:trace contextRef="#ctx0" brushRef="#br0" timeOffset="227376.0052">5660 9462 17200,'40'21'3651,"-20"18"-1985,-1-20 63,2 22-672,-1-2-608,20 1-353,-21-20-32,1 0-256,20-1-64,-21 1-769,1-20-1089,-20 0-1762,0-20-9897</inkml:trace>
  <inkml:trace contextRef="#ctx0" brushRef="#br0" timeOffset="227695.0234">5561 9462 20339,'0'-20'1121,"0"1"-96,40 19 608,0-20-383,-1 20-450,20-20-576,2 20-159,-2-20-162,0 20 194,1 0-194,-20 0-63,0 0 32,-1 0 64,1 20-32,-20 20 64,0-1 96,-1 1 0,-19-1 0,20 21-32,0-20 32,19 20 128,-18-41-95,-1 1-33,20 1-96,-1-2 64,-19-19 32,19 0-321,1-19-351,0 19-449,-20-21-833,0 1-1217,0 1-2018</inkml:trace>
  <inkml:trace contextRef="#ctx0" brushRef="#br0" timeOffset="227862.033">6275 9601 4484,'-39'0'15054,"39"0"-13901,0 0-224,39-19 32,-18 19-417,19-20-287,-1-20-161,1 20-481,-1 1-768,-19-2-1185,-20 1-3812</inkml:trace>
  <inkml:trace contextRef="#ctx0" brushRef="#br0" timeOffset="227986.0401">6216 9403 17840,'0'-20'2275,"0"0"-2051,40 0 512,0-19-351,20 19-385,-21 0-256,20-20-1794,-19 21-7335</inkml:trace>
  <inkml:trace contextRef="#ctx0" brushRef="#br0" timeOffset="229242.1119">7765 9462 5733,'-20'-20'9897,"20"1"-8167,0 19-32,-20 0-321,40 0-448,-20 19 192,20 22-320,0-2-225,-1 1-192,1-1-127,0 1-129,21 0-32,-2-1 0,-19-19-384,0-20-577,-1 21-576,-19-21-1026,0 0-1569</inkml:trace>
  <inkml:trace contextRef="#ctx0" brushRef="#br0" timeOffset="229429.1226">7546 9502 15598,'-39'-40'2755,"39"20"-1442,0 1-160,20-1 353,19 0 95,2 0-640,-2 0-673,21 0-224,-1 1 0,0 19-160,2-20-512,-22 20-1058,20 0-1056,-19 0-1538</inkml:trace>
  <inkml:trace contextRef="#ctx0" brushRef="#br0" timeOffset="229964.1532">8321 9383 15534,'0'0'2691,"0"-20"-1218,0 20 129,0 20-513,0-20 256,19 20-288,-19 19-352,20 21-289,0-21-256,1 21 0,18-20-128,-19 0 32,0-1-192,0-19-512,0 1-257,-1-21-801,-19 19-896,0-19-1538</inkml:trace>
  <inkml:trace contextRef="#ctx0" brushRef="#br0" timeOffset="230162.1646">8421 9621 16879,'0'0'2403,"19"-20"-1154,1 20 897,0-19-769,0 19-800,0 0-353,19 0-256,-19 0 128,0-20-320,-1 20-609,1 0-608,1 0-737,-21-21-705,0 2-4452</inkml:trace>
  <inkml:trace contextRef="#ctx0" brushRef="#br0" timeOffset="230332.1743">8579 9363 16367,'0'0'1089,"0"20"-160,0 0 1089,20 19-192,-20 2-257,19-2-416,-19 21-897,20-1-160,1-19-96,19-1-384,-21-19-609,21 1-640,-1-2-1346,-19-19-3267</inkml:trace>
  <inkml:trace contextRef="#ctx0" brushRef="#br0" timeOffset="230558.1872">8896 9462 17456,'0'0'2050,"0"21"-705,0 18 641,0 1-288,20-1-417,-20 1-480,21 0-513,18-20-192,1 19 0,0-39-96,-1 0-128,1 0-384,-1 0-481,2 0-225,-21-20-575,-1 20-738,-19-19-1312,0-1-6984</inkml:trace>
  <inkml:trace contextRef="#ctx0" brushRef="#br0" timeOffset="230696.1951">9016 9601 5541,'0'0'11787,"0"0"-11275,0-19 289,40 19-128,-21-20-609,21-1-673,-20 2-1056,-1 19-2723</inkml:trace>
  <inkml:trace contextRef="#ctx0" brushRef="#br0" timeOffset="230830.2028">8857 9423 18929,'0'-20'1442,"19"-20"-1410,21 20 224,20-19-256,0 19-320,-1 0-1378,0-20-4708</inkml:trace>
  <inkml:trace contextRef="#ctx0" brushRef="#br0" timeOffset="232221.2823">10167 9442 9577,'0'-19'1953,"0"19"225,0 0-288,20 0-32,0 39-32,20 1-577,-20 20-512,0-1-225,0 1-160,-1-1-31,21-19 223,-20-20-159,-1-1-193,-19-19 0,20 21-32,-20-21 32,0 0 321,-20-21-321,1 21-256,-1-39 0,0 20-192,-19-22 31,19-18-63,0-1-32,0-19-385,-1 19 65,21-19 255,0 19 289,21 21 128,-1 19 32,20 0 64,-21 20 32,21 0-127,-20 20 159,19 20-128,-19-1 0,-20-19 0,0 20 96,0-1-32,-20-19-96,20-20 96,-20 21-192,-19-21-288,19 0-97,0 0-704,20 0-416,-19-21-833,19 1-1698</inkml:trace>
  <inkml:trace contextRef="#ctx0" brushRef="#br0" timeOffset="232787.3147">10683 9562 12972,'20'59'1890,"-20"-39"-257,20 20 161,0-20-353,-1-1-64,-19 1-320,21-20-352,-21 0-160,0 0 127,0 0-31,0-20-385,-21-19-224,2 19-32,19-20 96,-20 1-160,0-2-96,0-17-256,20 17-129,0 2 97,20-1 127,0 20-63,0 0-96,-1 20-129,2 0 32,-1 20-95,0 20 287,0-20 353,-20 19 32,19 2 0,-19-2-32,0-20 129,0 22 31,0-22 0,0-19-64,0 20-32,20-20 256,-20 0 32,20 20-159,0-20 31,0 0-64,19 0-64,-19 20-128,0-20-353,1 20-191,-2-20-225,1 20-1185,0-20-2114,-20 0-9096</inkml:trace>
  <inkml:trace contextRef="#ctx0" brushRef="#br0" timeOffset="232967.325">11121 9502 13805,'19'0'2017,"-19"0"-1856,20 0 1696,-20 20-95,20 20-609,0-1-416,-1 1-513,21 20-128,-20-21-160,20-18-448,0-2-513,-20 1-257,19-20-1216,-19 0-2851</inkml:trace>
  <inkml:trace contextRef="#ctx0" brushRef="#br0" timeOffset="233119.3337">11279 9681 17296,'-40'-20'512,"40"20"129,0 0 384,20 0 160,0 0-576,1 0-353,18-20-352,1 20-897,-1-20-609,-19 0-1088,0 20-3812</inkml:trace>
  <inkml:trace contextRef="#ctx0" brushRef="#br0" timeOffset="233264.342">11200 9522 16815,'-20'-20'1794,"20"1"-1121,0-2 192,20 21-289,19-20-288,1 1-288,20-1-544,-1 20-1794,-19-20-4581</inkml:trace>
  <inkml:trace contextRef="#ctx0" brushRef="#br0" timeOffset="233643.3637">11657 9522 15951,'39'60'1729,"-19"-41"-576,0 21 32,-1-20-416,1 0-32,0-20-161,-20 20-383,20-20-257,-20-20 416,0 0-512,-20 0-161,-20 0 97,1-19 160,-1-2-32,1-17-64,-1 17 128,1 2 192,18-1 160,21 20-95,0 0-290,21 20 130,-1 0 31,39 20 64,0 0 0,0 0-64,-19 20 32,1-1-160,-22 21 64,1-20-192,-20-1 128,0 1-224,-20-20 32,1 0-193,-2 0-288,1-20-576,0 0-1185,0 0-3268</inkml:trace>
  <inkml:trace contextRef="#ctx0" brushRef="#br0" timeOffset="233865.3764">11974 9442 18385,'20'41'1633,"-20"-2"-832,20 1 160,-20-1 64,19 1 288,1-20-608,0 20-513,21-21-96,-2 1-128,1 1-352,-1-21-449,1 0-384,-1-21-769,-19 1-737,1 1-4195</inkml:trace>
  <inkml:trace contextRef="#ctx0" brushRef="#br0" timeOffset="234006.3844">12133 9562 16815,'0'0'1089,"0"0"-704,0 0 95,20 0-352,20-21-256,-21 21-897,21-19-1921,-20 19-6952</inkml:trace>
  <inkml:trace contextRef="#ctx0" brushRef="#br0" timeOffset="234138.392">12053 9403 17328,'-39'-20'1569,"39"0"-800,19 0-128,1 0-193,41-19-384,-2 19-320,0 0-1666,0 0-4740</inkml:trace>
  <inkml:trace contextRef="#ctx0" brushRef="#br0" timeOffset="234658.4217">12828 9323 17072,'-20'-39'1217,"0"19"64,0 20 224,20 0-383,-20 20-258,1 19-159,19 1-128,-20 20-225,20 0 0,0-21-224,20 21-32,19-21-96,1 1-128,-1-20-608,22 0-385,-2-20-705,0-20-608,1 0-1891</inkml:trace>
  <inkml:trace contextRef="#ctx0" brushRef="#br0" timeOffset="234850.4327">13186 9363 17264,'-20'0'2146,"20"0"-1506,0 40 450,-20-20 223,20 19-192,0 21-320,20-20-449,19-1-224,1 1 0,19-20-96,-19-20-192,20 0-320,0 0-609,-1-20-897,-39 0-865,-1 0-1633</inkml:trace>
  <inkml:trace contextRef="#ctx0" brushRef="#br0" timeOffset="234995.441">13284 9502 12171,'0'0'3299,"0"0"-3299,20-19 1089,0 19-544,20-21-545,0 21-705,0-20-1921,-20 20-5798</inkml:trace>
  <inkml:trace contextRef="#ctx0" brushRef="#br0" timeOffset="235162.4506">13265 9383 14765,'-40'0'2435,"40"0"-1410,0-20 384,0 20-384,20-20-288,19 0-417,-19 1-288,40-1-64,-20 20-673,20 0-1345,-21 0-1185,1 0-5060</inkml:trace>
  <inkml:trace contextRef="#ctx0" brushRef="#br0" timeOffset="235432.466">13860 9244 15246,'-39'20'1217,"19"0"128,0 0 481,0-20-288,0 39-642,1-19-639,19 0-193,19 0-128,21 19 96,0-19 32,19 1-224,-20-2 96,22 1 31,-22-1-95,-19 2 160,-20-21 129,0 20 127,-20-1 64,-19-19-192,-1 20-64,19-20-96,-18 0-416,-1 0-609,21 0-865,-1-20-1569,20 20-9417</inkml:trace>
  <inkml:trace contextRef="#ctx0" brushRef="#br0" timeOffset="235720.4825">14277 9304 9577,'-19'0'9192,"-21"0"-9000,20 0 1186,-20 19 191,0-19-352,20 20-352,1 0-641,19 0-224,19 20-64,41-21 128,-20 1-64,39 20 64,-39-20-64,19 20-64,-39-1 64,0-19 64,-20 20 33,-20-20-1,0 0 64,-19-20-64,-1 19-192,1-19-513,-1 0-384,20 0-1153,20 0-897,0-19-4644</inkml:trace>
  <inkml:trace contextRef="#ctx0" brushRef="#br0" timeOffset="236040.5008">14734 9502 19122,'0'20'2114,"0"-20"-1730,0 19 929,-20 22-224,20-22-96,0 21-544,0-20-257,20 0-32,20 0-32,0-20 32,-1-20-96,20 0-128,-19-20-160,1 1-256,-22 19-65,-19-20 353,0 20 128,-40-20-160,20 20-97,-39 20 161,19-19 128,1 19 96,-21 0 64,20 0-32,20 0-224,0 0-352,20 19-1154,0 1-1793,0 1-10442</inkml:trace>
  <inkml:trace contextRef="#ctx0" brushRef="#br0" timeOffset="236597.5326">15251 9442 16783,'19'60'1602,"1"-21"-833,-20 21 127,20-20 129,-20 0 289,20-20-257,-20-1-225,0-19-511,0 0 223,0-19-287,-20-1-289,20-20 64,-20 0-97,0-20 33,1 21-160,19-21-64,0 21 64,19-21 64,1 21-193,0 19 33,20 0-64,-1 0 64,1 40-33,-21 0-415,1 0 95,-20 19 225,0 1 31,0 0 353,-20-1 0,1 21 160,-1-20 289,-20-20 319,40-1-31,0 1 96,0 0 160,20-20 128,0 0-128,39 0-449,2 0-160,-2-20-191,0 0-129,0 20-64,-19-19-129,1 19-543,-2 0-289,-19 0-833,-20 19-1281,0-19-2082</inkml:trace>
  <inkml:trace contextRef="#ctx0" brushRef="#br0" timeOffset="238254.6274">16481 9483 14221,'-40'-41'1217,"40"22"-128,-19 19 192,19 0-31,0-20-33,0 40-737,0-20-31,0 39 319,0 1-319,19-1-97,1 2-96,0-2-31,19-19-97,1 0 160,20-20-32,-20-20-160,-1 0 0,1-19-64,-20-2-96,0 2-96,-20-1 64,-20 1-128,-20 19 192,1-20-64,-1 20 96,-19 20 32,18-20-192,2 20 64,39 0-321,0 0-704,0 20-192,0 0-449,19 20-2049,21-20-10795</inkml:trace>
  <inkml:trace contextRef="#ctx0" brushRef="#br0" timeOffset="238479.6403">17097 9661 12587,'20'0'2787,"-20"-20"-1217,-20 0 319,-21-19-607,22-2 159,-21 22-288,1-41-480,-1 21 31,20-1-191,-19 0-129,19 1 33,-1-1-321,21 20 32,21 0-192,-1 1-96,19-2-161,1 21-544,19 0-960,-19 21-1378,-1-2-3684</inkml:trace>
  <inkml:trace contextRef="#ctx0" brushRef="#br0" timeOffset="238639.6494">16839 9462 17328,'-41'21'2722,"41"-21"-1857,0-21 545,41 21-481,-1 0-577,-1-20-192,20 1-160,1 19-256,0 0-833,-1 0-1602,-19 0-2626</inkml:trace>
  <inkml:trace contextRef="#ctx0" brushRef="#br0" timeOffset="240152.736">17772 9363 9288,'0'-79'3203,"-20"59"-192,20 0-897,0 0-416,20 1-65,-20 19-512,19 19-320,1 1 64,0 0-128,19 39-193,-18-19-256,19 0-31,-20-1-65,19 21-32,-19-40-160,19 20-96,-19-20-513,0-1-672,0 1-769,0 0-1441,-20-20-3908</inkml:trace>
  <inkml:trace contextRef="#ctx0" brushRef="#br0" timeOffset="240434.7521">18268 9383 15566,'-20'0'1378,"1"0"-1282,-21 20 1153,20-20 192,-20 20-160,20-1-192,0 1-352,0 1-320,0-21-97,20 19 128,0 1-95,20-20-1,0 19-64,0-19-32,0 21-127,0-21 31,0 0-32,20 0-64,-20 0-96,19 0 32,-19 0-417,0 20-287,-20-20-545,19 0-769,1 19-769,0-19-1505,0 0-9960</inkml:trace>
  <inkml:trace contextRef="#ctx0" brushRef="#br0" timeOffset="240672.7657">18487 9403 18545,'-20'0'641,"20"0"704,0 20 545,0-1-513,0 1-320,20 1-544,-20 18-129,19-20-224,21 2 0,-20 18-160,19-19-32,1-20-448,0 0-33,0 0-992,-20 0-769,0 0-769,-20-20-3299</inkml:trace>
  <inkml:trace contextRef="#ctx0" brushRef="#br0" timeOffset="240828.7747">18625 9502 16303,'-40'0'1249,"40"0"449,0 0 224,0-19-769,20 19-897,-20 0-160,20 0-160,0 0-449,0 0-864,0-21-513,0 21-1889,-20 0-9578</inkml:trace>
  <inkml:trace contextRef="#ctx0" brushRef="#br0" timeOffset="240979.7833">18526 9383 15630,'-39'-20'1922,"39"20"-961,0-20 512,19 0 1,21 1-834,-1-1-576,1 0 1,0 0-194,20 20-960,-20 0-1121,-21 0-2947</inkml:trace>
  <inkml:trace contextRef="#ctx0" brushRef="#br0" timeOffset="241188.7952">18844 9304 17488,'0'19'2114,"0"-19"-801,0 20 673,0-20-512,39 20-289,1-20-481,0 20-351,20-20-193,-21 0-64,21-20-96,-21 0-320,2 20-513,-21-20-160,-20 20-1057,-20-19-1345,-1 19-3043</inkml:trace>
  <inkml:trace contextRef="#ctx0" brushRef="#br0" timeOffset="241345.8042">18963 9383 14253,'40'59'4164,"-20"-39"-2402,19 1-1,-19-2-159,20 1-769,-1-1-353,2 2-352,-21-1-96,-1-1-128,1 1-705,-20 0-1120,0-20-1891,0 20-12427</inkml:trace>
  <inkml:trace contextRef="#ctx0" brushRef="#br0" timeOffset="241926.8375">19955 9184 16527,'20'-20'2563,"-20"20"-1955,21 20 1442,-1 1-224,-1-2-257,21 21-608,-20 0-416,0-1-97,-1 21-224,1-21-128,0-19-31,0 20-33,-1-20-193,-19-1-928,20 2-448,0-21-769,-20 0-993,21 0-4389</inkml:trace>
  <inkml:trace contextRef="#ctx0" brushRef="#br0" timeOffset="242179.8519">20432 9323 13869,'-40'0'2658,"21"0"-1793,-21 20 1057,1 0-225,-2 0-383,21 0-225,-19 0-128,39-1-321,-20-19-191,20 0 95,20 20-127,-1-20 159,21 0-192,1 0-287,-2 0-1,20 0-32,-19 0-224,-1 0-161,1 0-768,-19 21-384,-1-21-609,-1 0-929,-19 19-1858</inkml:trace>
  <inkml:trace contextRef="#ctx0" brushRef="#br0" timeOffset="245434.0381">994 10574 6886,'0'0'64,"0"0"-224,21 0 416,-21 0 929,0 0-320,0 0 0,20 0-32,-20 0 320,20 0-192,-1 0-321,-19-20 1,20 20-385,20 0 64,-1 0-95,1-19-129,20 19-32,0 0-32,-1-20-32,20 20 32,1 0 0,-1-20 96,20 20-128,21 0 96,-2-20-96,22 0 96,-2 20 0,2 0-32,-22 0-64,2 0 32,-1 0-32,1 0-32,-22 0 64,21 0-32,1 0 32,18 0 0,2 20 33,-2-20 31,2 0-32,-2 0 0,1-20 0,40 20-32,-20-20 64,0 20 32,20 0 128,-21-19 1,1 19-1,19 0 256,-18 0-255,-1 0-65,19 0-64,-19 0-32,20 0-96,-1 0 0,1 0 0,0 0 0,-1-20-96,1 20 128,0-21-128,-1 21 64,1 0 128,-19 0-96,17 0 64,2 0 32,-19 0 0,18 0-96,1 0 32,0 0-64,-1 0 64,1 0 32,0 0-64,-1-19 32,1 19 32,20 0 32,-21-20 0,1 20-128,0 0 257,-1 0-321,1 0 128,0 0-64,20-19 128,-22 19-160,2 0 64,1-21 64,-3 21-64,3 0 0,-1 0 32,18 0-32,-18-20 64,0 20-96,-1 0 0,1 0 64,0 0-32,-20-19 96,20 19 192,0 0 96,-1-20-191,-19 20 63,20-20-96,-1 20 0,-19-20-64,20 20-32,-21-20 0,21 20-64,-19-20 64,-2 20 0,1 0 33,-1-19-1,-18 19-32,18 0 0,1 0-64,-19 0 32,18-20-32,-19 20-32,20 0 32,-20 0 32,19 0-32,-18 0 64,19 0-64,-21 0-32,2 0 64,18 0 64,1 0-160,-20-21 64,0 21 0,19 0 0,-18-19 0,19 19 32,-1-20-32,2 20-64,-2-19 32,-19 19-96,0-21-32,0 21 63,21-20 97,-42 20 0,22 0 0,-22-19-32,-19 19 64,1 0 0,19 0-64,-19-20 32,-1 20 32,-20 0-32,1-20 0,-1 20-64,-20 0-480,-19-20-321,-1 20-544,2 0-1346,-21 0-5381</inkml:trace>
  <inkml:trace contextRef="#ctx0" brushRef="#br1" timeOffset="257124.7067">637 11508 18065,'-39'20'416,"39"-20"-256,0 0 1185,0 0 321,39-20-577,1 20-737,19-21-256,1 21-31,-20 0-98,19 0-831,-19 0-1122,-1 0-1730</inkml:trace>
  <inkml:trace contextRef="#ctx0" brushRef="#br1" timeOffset="263081.0474">1471 11448 13132,'-20'0'1249,"20"0"-704,-20 0-97,20 0 929,0 0-384,0 20-256,20-20 0,0 0-1,0 0-191,-1 0 31,1 0-191,1-20-33,-1 20-32,-20-20-255,0 0 255,-20 0-352,-1 0 64,1 20 32,1-19-96,-21 19-96,20 0 64,1 19 96,-1 1 32,0 20 160,0-20-64,20 19 32,0 2-96,0-2-64,20-20-32,0 22 0,19-41-64,1 19-544,-1 1-609,22-20-705,-22 0-384,21 0-1282,-21 0-4547</inkml:trace>
  <inkml:trace contextRef="#ctx0" brushRef="#br1" timeOffset="263486.0706">2046 11468 15566,'-19'-40'1986,"-1"40"-641,20-20 417,-20 20-192,0 0-770,20 20-255,-19-20-257,-1 40-160,20-21 0,0 2-64,20-1 0,-1-1 65,1 1-1,0-1 32,0-19-64,-1-19 128,2 19-96,-21-39-128,0 19 0,0-1 32,0 21 0,0 0 0,0 0-224,0 0 192,0 0-192,0 21 32,0-1 192,0-1-192,0 20-417,20-18-800,20-1-321,-1-1-256,1-19-864,-1-19-5190</inkml:trace>
  <inkml:trace contextRef="#ctx0" brushRef="#br1" timeOffset="263739.085">2444 11388 14830,'-20'-20'2722,"1"20"-1537,-1 20 513,0-20-97,0 20-448,-1 0-576,21 0-385,0-20-224,21 20 32,19-20 32,-1 19-64,21-19 256,-21 0-352,20 21 192,-38-1-128,-1-1 0,-20 1 160,0-1-128,-20 2-224,20-21-481,-21 20-224,-18-20-896,39 19-898,-20-19-3107</inkml:trace>
  <inkml:trace contextRef="#ctx0" brushRef="#br1" timeOffset="264051.1029">2722 11408 18385,'20'0'1345,"-20"20"-704,20-20 608,-1 20-288,-19 0-385,20-20-319,20 0 63,-19 0-128,-2 0 96,1-20-224,0 20-128,0-20-128,-1 0 128,-19 20-192,20 0 128,0 20-64,-20 0 192,20 19-32,-1 2 64,21-2 64,-20 21-32,20-21-32,0 21-64,-20-21 96,0 2 32,-1-2-32,-19-20-160,0 22-160,-19-22-481,-1 1-672,-20 0-641,-20 0-2274</inkml:trace>
  <inkml:trace contextRef="#ctx0" brushRef="#br1" timeOffset="264522.1298">4013 11368 17584,'-40'-19'1025,"20"-1"-256,1 0 640,-1 20 33,-1 0-385,1 20-321,0 0-383,1-1-129,19 21-64,0 0-256,0 20 96,19-21 0,1-19-288,21 20-577,-2-20-448,21-20-801,-21 0-705,21 0-4740</inkml:trace>
  <inkml:trace contextRef="#ctx0" brushRef="#br1" timeOffset="264840.148">4350 11349 16879,'-40'0'1858,"40"0"-1569,-19 19 1120,-1 1-32,20 20-608,0-20-161,0 19-351,20-18-161,-1-1-64,1-1 96,0-19-32,19 0 32,-19-19 0,-20-1 32,20-1 1,-20 2 63,-20-1-128,20 0 64,-20 0-64,20 20 0,-19 0-96,19 0 0,0 0-192,0 20 64,19 0 96,-19 0-128,40-1-513,-19-19-864,-1 21-673,19-21-161,-19 0-4291</inkml:trace>
  <inkml:trace contextRef="#ctx0" brushRef="#br1" timeOffset="265449.1829">4728 11329 17296,'-41'0'1441,"21"0"-320,20 0 449,-19 0-257,-1 20-288,20-20-480,0 19-545,20 1 96,-1 0-64,22 0 32,-1 0 64,-1 0-128,20-1 96,1 2-160,0-1 32,-20-1-128,-21 20 32,1-18-33,-20-1-95,0-1 0,-20-19-32,1 20-65,-21 0 97,-1-20 256,22-20-160,-1 0-224,0 1-33,0-22 289,1 22 0,19-1 160,0 1 32,0 19 64,19-20 128,21 20-128,-20 0 257,19 0-257,-18-21 160,19 21-64,-1 0 33,-19 0 63,19-19-96,-19-1-32,20 0 1,-20 0 63,-20 0-128,19 20 96,-19-20-64,-19 1 0,-1 19-95,0-20-98,0 20 66,0 0-98,1 20 1,-1-1-32,20 1 64,-20 0 32,20 20 32,0-20 160,20 20-95,0-20-65,-1 19-32,21-20 0,0 2 0,20-21-64,-20 0-321,19 0-576,0 0-768,-19 0-1058,-1-40-2562</inkml:trace>
  <inkml:trace contextRef="#ctx0" brushRef="#br1" timeOffset="265604.1917">5461 11170 21043,'-19'0'1121,"19"0"-992,0 0-290,0 0-31,0 20-288,19-1-1250,1 22-2306</inkml:trace>
  <inkml:trace contextRef="#ctx0" brushRef="#br1" timeOffset="265739.1994">5641 11487 19826,'0'21'2691,"0"-21"-2371,0 20 129,0-20-578,19 0-607,-19 0-1667,0 0-3490</inkml:trace>
  <inkml:trace contextRef="#ctx0" brushRef="#br1" timeOffset="281504.1011">6316 11349 13773,'0'-20'2466,"-20"20"-961,20 0 33,20 0-33,-20 0-416,20 20-96,0-1-480,-1 21-97,1-20-224,0 20-64,0-21-96,-20 2-64,19-1-96,1-1-641,-20-19-736,0 20-833,20-20-737,-20 0-3555</inkml:trace>
  <inkml:trace contextRef="#ctx0" brushRef="#br1" timeOffset="281673.1108">6236 11150 6181,'0'-59'10570,"-20"39"-8968,20 20-865,0-20-97,0 20-287,0 0-514,20 0-383,0 0-673,-1 0-1378,22 20-3010</inkml:trace>
  <inkml:trace contextRef="#ctx0" brushRef="#br1" timeOffset="281959.1272">6792 11487 15214,'40'41'2178,"-40"-41"-1537,20 0 1473,-20-20-193,0 20-479,0-40-577,0 0-225,-20 0-287,1-19 31,-2 19-96,-19-19-160,1-21-96,19 21-32,0-1-96,0 20 96,1 21-96,19-1-128,0 20-192,19 0-481,1 0-192,20 39-865,-1-19-1121,22 20-4228</inkml:trace>
  <inkml:trace contextRef="#ctx0" brushRef="#br1" timeOffset="282138.1374">6653 11349 19730,'0'0'64,"0"0"353,20-20 1152,20 0-544,-1 20-609,1-20-351,20 0-514,-20 20-736,-1 0-1153,1-19-2851</inkml:trace>
  <inkml:trace contextRef="#ctx0" brushRef="#br1" timeOffset="282944.1835">7686 10952 2338,'-40'-60'12588,"40"40"-9770,0 20-383,0 0-385,0 0-993,0 40 96,20 0-192,0 19-353,0 21-320,19-1-63,-19 1-129,0-21-96,-1 0 96,21-19-128,-19 0-417,-21-1-287,20 2-514,-1-22-1248,-19-19-1378,0 20-7526</inkml:trace>
  <inkml:trace contextRef="#ctx0" brushRef="#br1" timeOffset="283262.2017">8082 11150 16912,'-19'0'576,"19"0"641,-20 20 161,0 0-129,0 20-256,0-20-289,1-1-223,-1 21-65,20-40 33,0 20-129,0 0 0,0-20-96,0 0-160,0 19 1,20-19 127,-1 0 0,21 0-64,0-19 0,-1 19-96,2-20-96,-2 20 96,-19-20-480,20 20-193,-21 0-416,1 20-512,0-20-449,0 20-801,-1-20-3875</inkml:trace>
  <inkml:trace contextRef="#ctx0" brushRef="#br1" timeOffset="283525.2167">8500 10852 15822,'0'-20'4004,"0"20"-3267,0 0 256,0 0-64,0 20-193,0 20-415,0-1-129,0 2-256,20-2-352,-1 1-545,1-20-801,0 0-640,-20-1-3620</inkml:trace>
  <inkml:trace contextRef="#ctx0" brushRef="#br1" timeOffset="283820.2336">8876 11071 19986,'-39'20'1089,"19"-1"-192,0 1 224,20 0-512,0 20-193,0-21-223,20 2-193,20-21 0,-1 20-97,22-1-191,-2 1 64,0 0-32,-19 0 160,-20 0 128,-1-1 64,-19 21 224,0-20-256,-19-20 256,-1 20-544,0-20-705,0 0-704,-19 0-1186,19 0-6021</inkml:trace>
  <inkml:trace contextRef="#ctx0" brushRef="#br1" timeOffset="285311.3189">9889 10931 9769,'-20'-39'4612,"20"19"-2882,-19 0 320,19 20 64,19-20-417,-19 20-768,20 20 96,-20 20-192,20 20-96,0-1-65,0 1-319,-1-1-65,2 1-128,-1-20-64,0-1-64,0-19-64,-1 20-416,1-20-513,0-1-1217,0-19-1089,-1 0-2307</inkml:trace>
  <inkml:trace contextRef="#ctx0" brushRef="#br1" timeOffset="285631.3372">10226 11230 14413,'41'0'3523,"-21"0"-2241,-20 0 575,20-21-800,-1 21-384,1-19-257,0 19-255,0-20-65,-1 0 0,-19 0-160,0 0 0,0 20-64,-19-19 31,19 19-127,-40 0 224,20 0-96,1 19 192,-1 1 64,20 0 1,-20 20 287,20 0-96,0-1-127,0-19-161,20 20 0,19-20-128,-19-1-321,20 1-544,-1-20-416,1 0-833,0 0-1473,-20-20-10635</inkml:trace>
  <inkml:trace contextRef="#ctx0" brushRef="#br1" timeOffset="286145.3666">10803 11329 11723,'0'20'3267,"0"-20"-1954,0 0 1281,0 0-480,0 0-288,0 0-641,0-20-352,0 0-256,-20 0-1,-1-19-127,2-2-33,-21-18-192,20 19-64,1-19-256,-21 19 256,40-19-224,-20 38 32,20-18-96,20 19-96,20 20 64,-21-20-193,41 20-447,-20 20-738,20 0-1665,-21-20-2530</inkml:trace>
  <inkml:trace contextRef="#ctx0" brushRef="#br1" timeOffset="286325.3769">10624 11130 18129,'-20'20'2050,"1"-20"-1538,38 0 961,1 0-255,0 0-322,19 0-479,1 0-449,-1 0-577,2 0-576,-1 0-1025,-1 0-1986</inkml:trace>
  <inkml:trace contextRef="#ctx0" brushRef="#br1" timeOffset="286521.3881">11042 10912 19634,'19'19'2306,"-19"2"-1185,20 18 481,-20 1-545,20 20-160,0-21-513,-1 21-384,1-20-224,20-1-257,-21-19-704,21 0-1025,-40-20-1409,0 0-4293</inkml:trace>
  <inkml:trace contextRef="#ctx0" brushRef="#br1" timeOffset="286688.3977">11001 11170 17456,'0'0'3716,"20"0"-3108,20-20 930,0 0-225,-1 0-641,1 20-575,19-19-97,-39 19-961,21 0-1249,-22 0-2435</inkml:trace>
  <inkml:trace contextRef="#ctx0" brushRef="#br1" timeOffset="287404.4386">12133 11071 11562,'20'-60'3268,"-20"40"-1795,-20 1 513,1-1-64,-22 20-65,1 0-736,1 20-288,-1-1-160,1 41-257,19-20-159,0-1-161,20 1 0,20-20-96,20-1 64,19 2-64,0-1-32,21-1 32,-20-19-160,-1 20 128,-39 0-161,-1 0 289,-19 0-128,-19-1 161,-1 1-65,-20 0 32,21-20-160,-21 0-129,20 0-671,1 0-482,19-20-736,0 20-224,0-20-1666</inkml:trace>
  <inkml:trace contextRef="#ctx0" brushRef="#br1" timeOffset="287672.454">12471 11230 18545,'19'39'1441,"-19"-19"-31,0 0 480,20 20-481,0-21-736,0 1-33,-1-20-352,22 0-127,-1 0 159,-21-39-224,1 19-32,0-20-224,-20 20-321,0-19-415,0 18-97,-20 2-128,0-1-1090,1 0-895,-1 20-5286</inkml:trace>
  <inkml:trace contextRef="#ctx0" brushRef="#br1" timeOffset="288216.4851">12709 10773 15214,'0'-20'2146,"0"20"-801,20 0 385,-20-20-97,0 20-159,0 0-481,0 0-321,0 0-287,0 0-1,0 0-96,0 0 1,0 20 127,0 20 32,0-1-95,0 1-65,19 19-32,1-18-64,0 18-63,20-19-65,-21-20 32,22-1-64,-21 1 128,0-20-64,19 0 96,-19-20-160,19 20 0,-19-19-32,20 19-32,-21 0 0,22 19 0,-21 1 64,0 20-32,-20-20 0,0-1-32,0 22 32,0-41-64,-20 19-64,-21-19-128,2 20-65,-1-20 33,1-20 96,-1 20-224,1-19-129,-1 19-384,19-20-480,1 20-289,1 0-960,19 0-2563</inkml:trace>
  <inkml:trace contextRef="#ctx0" brushRef="#br1" timeOffset="288470.4996">13225 10793 4932,'20'-20'16208,"0"20"-15280,-20 0 258,0 40 223,19-1-128,-19 21-256,20 0-128,0 19-609,0-20-256,0 1 0,-1-21-160,22 2-192,-21-22-225,0 1-768,-1-20-673,-19 0-929,-19-20-1505</inkml:trace>
  <inkml:trace contextRef="#ctx0" brushRef="#br1" timeOffset="288645.5096">13225 11051 18033,'-20'0'2722,"20"0"-2177,0 0 1184,20-20 33,20 20-385,-1 0-448,21 0-416,-20 0-417,20 0-96,-21 0-577,1 0-832,-21 0-929,1 20-1826,-20-20-9033</inkml:trace>
  <inkml:trace contextRef="#ctx0" brushRef="#br1" timeOffset="288948.5269">13702 11230 12203,'20'39'4741,"-20"-39"-3396,19 0 1281,-19 0-672,0 0 0,0-19-609,0-1-448,-19-1-288,-1-18-65,20-1-256,-20 20-127,-1-19-1,1-1-160,20 20-64,20 0-64,-20 1-129,21-1 1,19 20-192,-21 20-289,21-20-512,0 19-961,-1 1-1378,1 0-3266</inkml:trace>
  <inkml:trace contextRef="#ctx0" brushRef="#br1" timeOffset="289426.5543">14000 11170 15887,'0'0'1953,"0"0"-63,19 0-96,1 0-225,0 0-127,0 0-481,-1 0-449,21 0-160,-1 0-191,-18 0-65,-1-20 64,0 0-32,-20 20-32,0-20-160,0 1-96,0-1 64,-20 20-32,20-20 96,-20 20 32,-1 0-64,2 20 32,-1 0-1,0-1 226,0 1-97,20 20 0,0-1-32,20-18-96,0-1 0,19-1-64,-18 1-225,19-20-511,-1 20-610,1-20-736,0-20-1249,-1 20-6887</inkml:trace>
  <inkml:trace contextRef="#ctx0" brushRef="#br1" timeOffset="289722.5712">14476 11190 15983,'0'0'3747,"20"0"-2658,0-20 577,0 20-129,-1 0-159,21-20-321,-20 0-673,-1 20-64,21-20-192,-40 1-192,20-1 256,-20 0-256,0 0-128,-20 20-224,0-20-1,0 20 97,1 20 160,-1 0 320,-20 20-32,21-21 161,19 21 63,0 0-224,0-21 0,19 22-192,21-22 96,-20 1-64,19-20 64,1 20-705,0-20-1216,0 0-2179,-20-20-10186</inkml:trace>
  <inkml:trace contextRef="#ctx0" brushRef="#br1" timeOffset="290388.6093">15448 11091 11370,'0'-20'5702,"0"20"-4581,0 0 96,20 20 480,0 19-479,0 1-578,-20-1-223,21 2-97,-21-22 96,19 1-159,-19 0 31,20-20-96,-20 0 0,0 0-96,0-20 225,20 0-289,-20 1 128,20-22-160,-20 2 96,0-1-192,19 1 64,1 19-32,-20 0-96,20 20 63,0 20-31,-1 0-32,21 19-416,-20 1-449,1-1-577,18 2-1152,-19-22-2275</inkml:trace>
  <inkml:trace contextRef="#ctx0" brushRef="#br1" timeOffset="290656.6246">15945 11091 18225,'-20'59'865,"0"-39"-1,20 19 674,0 2-481,20-22-320,20 1-257,-1-20-288,22 0-32,-2-20-192,-20-19-32,1 18-64,-40-18-96,0 19 96,0-20-96,-40 21-289,1-1-352,-1 0-192,-20 20 321,40 0-193,-19 20-385,19-20-768,0 39-2754</inkml:trace>
  <inkml:trace contextRef="#ctx0" brushRef="#br1" timeOffset="291026.6458">16323 11031 19538,'39'40'993,"-19"-1"448,0 1-31,0-20-97,-1 0-544,-19-1-33,20 2-415,0-1-129,0-20-128,-20 0 224,19 0-96,-19-20 65,0-1-65,0 2-128,20-21 32,-20 0-128,20 1 96,-20 19-96,21-20-96,-1 40-32,-1 0 31,21 0 97,-20 20-64,-1 0-384,21 20-609,-20-21-897,0 21-1249,-1-20-2498</inkml:trace>
  <inkml:trace contextRef="#ctx0" brushRef="#br1" timeOffset="291620.6798">17097 11091 17552,'0'39'1474,"20"-19"-1539,0-20 514,-1 0 159,1 20-95,0-40-257,0 20-96,0-20-160,-20 0-192,19 1 128,-19-1-192,-19 0 256,19 0 0,-20 0-32,0 20 160,-20 20 64,21 0 96,-21 0 129,19 19 127,1 1-31,1 0-97,19-21-96,19 22-255,22-22 127,-1-19-128,19 20-385,-19-20-447,-1 0-610,1 0-736,-1-20-1761,-39 1-11147</inkml:trace>
  <inkml:trace contextRef="#ctx0" brushRef="#br1" timeOffset="292047.7042">17375 11011 8488,'20'60'10057,"0"-21"-8519,-1 1 351,1 0-383,-20-21-321,20 2-384,-20-21-257,20 20-288,-20-20-95,19 0 31,-19 0-32,0-20 64,20-1-160,-20 2-256,0-21 128,0 20-256,0-19 127,0-1-159,20 20 64,-20 0 64,20 20-1,-20 20 289,19 0 97,1 20 63,1-21-160,-1 21 64,-20-20 64,20-20 0,-1 20-64,1-20 65,-20-20 63,0 20-160,20-20-32,-20 0-64,20 0-32,-20 1-160,20 19-225,-20 0-127,19 0-225,1 19-384,0 1-993,19 0-1409,-18 20-4773</inkml:trace>
  <inkml:trace contextRef="#ctx0" brushRef="#br1" timeOffset="292360.7221">18109 11567 16719,'20'40'2082,"-20"-40"-961,0 0 993,0-21-736,0-18-193,-20 0-320,0-1-257,0-20-320,0 1-95,1-21-225,19 1-32,-20-1 128,20 21-128,20-1-33,-1 41-31,1-1 32,0 40 96,0-20 0,0 39 0,0 1-64,0 0 160,0-1-96,-20 1-96,0-1-192,0 2-193,0-22-127,0-19-33,0 20-224,0-40-320,-20 20-640,20-19-706,-20-1-1152,20-20-7592</inkml:trace>
  <inkml:trace contextRef="#ctx0" brushRef="#br1" timeOffset="292541.7325">18169 10733 13676,'0'-20'4773,"0"20"-3011,0 20 31,0 0 1,20 40-224,0-21-546,-20 40-319,20-19-320,-1 20-193,1-21-256,0 1-129,19-20-351,-19-20-353,0-1-768,-20-19-1282,0 0-1345</inkml:trace>
  <inkml:trace contextRef="#ctx0" brushRef="#br1" timeOffset="292720.7427">18169 11011 19378,'0'-20'1121,"0"20"64,20 0 801,0 0-385,0 0-704,19 0-384,1 0-385,-1 0-64,1 0-480,0 0-417,-20 0-929,0 20-864,0-20-1506</inkml:trace>
  <inkml:trace contextRef="#ctx0" brushRef="#br1" timeOffset="293061.7622">18566 10972 16335,'0'39'2947,"19"-39"-2307,1 20 738,0 0 479,20 0-223,0-20-737,0 0-417,-20 0-191,19 0-129,-19-20-64,0 0 64,-1 20-32,-19-20 32,0 40-256,0-20-64,-19 40 128,19-1 0,19 21 128,1 0-96,0 19 0,21-20-64,-2 1 64,-19-1 64,0-18-32,-20-2 0,0 1 32,-20-1-160,-20-19 352,0 0-224,0-20-128,1 20-352,-1-20-353,20-20-865,1 20-1408,-1-20-2884</inkml:trace>
  <inkml:trace contextRef="#ctx0" brushRef="#br1" timeOffset="293315.7767">19320 11150 20499,'40'59'865,"-40"-18"96,20 18-321,-20-19-31,0-1-225,0 1-352,0 0-64,0-21-416,0 2-1346,0-21-2594</inkml:trace>
  <inkml:trace contextRef="#ctx0" brushRef="#br1" timeOffset="294621.8514">3079 12183 9160,'20'0'1602,"1"19"320,-2 21 159,-19-20-191,20 0-448,-20 0-289,20-1-128,-20-19-32,20 21-193,-20-21-63,0 20 160,0-20-160,0 0-481,0-20-64,-20 20-64,20-40 64,-40 0-160,21 0-64,-2 1 32,21-2-96,0 2 64,0 20-32,21-1-256,-2-1 224,1 2-32,0 19-577,20 19-672,-1-19-1122,1 21-1569,-1-21-8167</inkml:trace>
  <inkml:trace contextRef="#ctx0" brushRef="#br1" timeOffset="294961.8709">3536 12242 14253,'20'0'641,"-20"0"1441,19 0 320,1-20-576,0 20-866,0-20-287,1 1-321,-21-1-63,19-1-225,-19 2 256,20-1-160,-20 1-64,-20 19-128,20-20-32,-19 20 64,-2 0-160,1 0 64,-20 20 0,21-1 96,19 1 160,-20 20 64,20-1-160,0 1 129,0 0-129,20-20 96,-1-1 0,1-19-160,0 21-96,0-21-225,20 0-255,0 0-417,0 0-576,-1 0-802,1 0-2049</inkml:trace>
  <inkml:trace contextRef="#ctx0" brushRef="#br1" timeOffset="295178.8833">3934 11924 18033,'0'0'800,"0"20"-63,0 20 929,19 0-1,-19 20-384,20-2-608,20 2-513,-21 0-160,1-20-32,0-21-160,20 2-481,-21-1-416,21-20-736,-19 19-994,-2-19-3523</inkml:trace>
  <inkml:trace contextRef="#ctx0" brushRef="#br1" timeOffset="295351.8932">3973 12202 13869,'0'-39'4260,"0"39"-3780,0-21 801,20 2-64,0-1-800,-1 1-385,1-1-64,20 20-256,-20 0-1154,-1 0-1537,21-21-4868</inkml:trace>
  <inkml:trace contextRef="#ctx0" brushRef="#br1" timeOffset="295590.9069">4271 12123 15726,'20'60'1666,"-20"-41"320,0 21 448,19 0-768,1-20-545,0-1-609,0-19 33,-1 0 95,1 0-159,21-19-97,-2-1-256,1-20 97,-20 0-386,-20 21-383,0-22 127,0 22-768,0-1-256,-20 1-257,0 19-736,0 0-1538,20 0-8455</inkml:trace>
  <inkml:trace contextRef="#ctx0" brushRef="#br1" timeOffset="295837.921">4687 12282 18481,'21'0'416,"-21"0"1442,0 0 288,0 0-512,0-20-866,0-20-159,0 20-64,0-19-225,0-1-256,0 1 32,-21 19-160,21-1 0,21 2-769,-21 19-736,20 0-577,-20 0-929,20 19-3267</inkml:trace>
  <inkml:trace contextRef="#ctx0" brushRef="#br1" timeOffset="296156.9392">4945 12142 15406,'21'60'1730,"-21"-40"192,20 20 480,-20-20-576,20 0-513,-20-20-416,0 19-481,0-19-256,19 0 225,-19 0 127,0-19-384,0-1-32,20-20-128,-20 0 64,0 21-64,0-1 0,20-1-64,-20 21-64,20 0 160,-1 0 96,21 21-96,-20 18 32,19-19 64,2 0-256,-1 20-385,-1-40-319,-19 20-482,19-20-1440,-39 0-4261</inkml:trace>
  <inkml:trace contextRef="#ctx0" brushRef="#br1" timeOffset="298249.0589">6236 12142 9705,'0'21'1857,"0"-1"225,20-1-96,-20 21-352,19-20-705,2 20-289,-21-21 65,0-19-32,20 21-65,-20-21-159,20 0-1,-20 20 33,0-20 31,20 0 0,-20-20-255,0 20-65,-20-21-64,20-18-64,-20 19-224,0-20 224,20 1-32,0-2-224,0 22 128,20-1 0,-20 1-96,40 19 31,-21 19-31,1-19 160,20 39 96,-21-18-160,1 18 160,20-19-32,-20 20 1,-20-20-162,20-20 450,-20 20-193,0-20-32,0 0 0,0 0 192,0 0 161,0 0-289,0-20-96,-20 0-128,20-20 32,0 20-64,0-19-32,0-1 32,20 20-32,0 1 64,0-1 32,0 20 128,0 20-96,19-1 32,-19 1 0,0 20-32,19-20 0,-19 19-32,0-19-320,1 0-257,-2 0-608,1 0-833,-20-1-1025,20-19-3747</inkml:trace>
  <inkml:trace contextRef="#ctx0" brushRef="#br1" timeOffset="298671.083">7130 12123 16335,'-40'0'833,"20"19"640,20 2 65,-20-1-97,0 19-608,20 1-161,0-20-479,20 19-33,-20-39 32,20 21-160,-20-21 128,20 0-128,0 0-32,20-21-224,-40-18-64,20 19 640,-20 0-288,0-20 0,-20 40 0,20-19 160,-20 19-160,20 0 161,0 0-1,0 0-192,0 19 32,20 1-32,0 0-32,-20 0 32,19 0-96,1 0-256,0-1-321,0-19-736,19 0-865,-19 0-961,0 0-6631</inkml:trace>
  <inkml:trace contextRef="#ctx0" brushRef="#br1" timeOffset="298880.095">7666 12043 17552,'0'21'1345,"0"-1"-448,0 19 961,0 1-160,0-1-770,0 21 1,20-20-768,-20-21-65,0 2-160,20-1-193,-1-20-479,-19 19-514,20-19-1152,-20 20-1249,0-20-11339</inkml:trace>
  <inkml:trace contextRef="#ctx0" brushRef="#br1" timeOffset="299067.1057">7447 12163 17969,'0'0'2466,"0"20"-1441,20-20 897,20 19-449,-1-19-512,1 20-385,20 0-383,0-20-129,-1 20-224,-20-20-321,1 20-672,1-20-32,-22 0-1281,1 0-1506,-20 0-10538</inkml:trace>
  <inkml:trace contextRef="#ctx0" brushRef="#br1" timeOffset="300670.1974">8559 11924 9833,'-20'-39'4292,"20"18"-1826,-19 21-384,19 0-320,19 0-97,-19 0-576,20 21 0,0 18-256,0 1-288,-1 0-289,1 20-96,1-1 128,-1-19-191,0-1-97,-1-19 64,1 20-225,0-20-383,0 0-641,-20-1-545,19-19-1088,-19 0-866,0 0-11755</inkml:trace>
  <inkml:trace contextRef="#ctx0" brushRef="#br1" timeOffset="300981.2152">8957 12004 15246,'-20'0'1569,"20"0"-896,-21 20 961,-19-1-513,21 22-160,-1-22-353,0 1-127,0-1-129,20-19-128,-19 21 128,19-21-191,0 0-65,0 20 96,19-20 0,-19 0-32,20 19 96,0-19-159,0 20-1,-1-20 96,-19 0-160,20 0-64,0 0 64,1 0-96,-1 0-160,-1 0-353,1 0-608,0 0-641,0 0-1024,0 0-4101</inkml:trace>
  <inkml:trace contextRef="#ctx0" brushRef="#br1" timeOffset="301365.2371">9235 12142 15822,'19'-19'1378,"1"19"159,0 0 417,0 0-961,-1-20-545,1 20-31,0-19-97,0 19-192,-20-20-32,0-1 32,0 2-95,0-1-162,-20 20 65,0-20-64,0 20 96,1 0 128,-21 0-224,20 20 192,1 0-128,19-1 224,0 22 97,0-22 63,0 20 64,19-18-192,1 18-63,20-19 31,-1 0-256,-19 0 128,20-20-289,0 20-223,-20-20-769,20 0-1122,-21 0-1312,1 0-3300</inkml:trace>
  <inkml:trace contextRef="#ctx0" brushRef="#br1" timeOffset="301799.262">9552 12004 13612,'0'-20'1890,"0"40"-96,20-20 768,0 20-608,-1 20-512,1-20-482,20-1-511,-21 1-193,22-20 32,-1 0-127,-1-20-65,1 20-32,-21-39-32,1 18-32,-20 21 64,20-19-128,-20 19 0,0 0 0,0 0-65,0 40 129,0-1 0,20 0 65,0 21-194,-1 0 129,22-20 96,-21 20-31,19-41-1,-19 20 160,0-18-96,0 18-32,-1 1 64,-19-20 32,0 0-96,-19 0-352,-1-1-288,-20-19-97,1-19-864,-1 19-513,0-20-737,0-20-3427</inkml:trace>
  <inkml:trace contextRef="#ctx0" brushRef="#br1" timeOffset="302343.2931">10723 12123 16719,'0'0'1570,"0"0"-577,20 19 640,-1 22-384,-19-22-384,21 21-320,-1-20-193,0 20-352,0-21 0,-1 2-32,-19-21-416,20 0-801,-20-21-1058,20 2-1472,-40-1-11948</inkml:trace>
  <inkml:trace contextRef="#ctx0" brushRef="#br1" timeOffset="302538.3042">10664 11964 16944,'0'-40'896,"0"21"-896,0-1 32,19 20-64,1-21-448,0 21-673,0 0-2531</inkml:trace>
  <inkml:trace contextRef="#ctx0" brushRef="#br1" timeOffset="302706.3138">11001 12262 15630,'41'40'1730,"-22"-21"96,1 2 160,0-21-577,0 0-128,-20-21-320,0 2-416,19 19-225,-19-20-256,0 0 0,20 0-96,-20 0-32,20 20 64,0 0-96,-1 20-64,1 0-257,20 0-416,-19 0-704,18-1-1218,-19 2-1569</inkml:trace>
  <inkml:trace contextRef="#ctx0" brushRef="#br1" timeOffset="303307.3482">12094 11864 15598,'0'0'1570,"0"0"-769,0 41 1248,0-2-223,20 21-737,-20 0-544,19-1-225,1 1-160,0-1-96,0-19-32,-1-1-64,1 2-769,0-41-800,19 19-1250,-19-19-3651</inkml:trace>
  <inkml:trace contextRef="#ctx0" brushRef="#br1" timeOffset="303602.3651">12391 12262 11691,'20'-20'4772,"0"20"-3299,0-20 161,0 20-481,-1-20-512,-19 20-193,0-19-256,20-1-64,-20-1-31,0 21-1,-20-19-32,20 19-128,-19 0 96,-1 0-64,0 19 32,0 2 96,0-1 160,20 19 192,0 1 97,0-20-225,20 19-192,0-18-96,20-21-64,-1 20-224,1-20-577,-1 0-448,22 0-801,-22 0-865,1-20-5829</inkml:trace>
  <inkml:trace contextRef="#ctx0" brushRef="#br1" timeOffset="303862.38">12947 12362 10986,'0'0'5445,"0"0"-4484,-19-20 544,-1-20-63,0 20-257,-21-20-224,22 0-321,-21 1-319,0-1-97,21 1-128,-1-21 32,20 0-160,20 20 192,-1-20-96,1 41-128,20-1-32,-20 20 32,19 0-801,2 0-1025,-2 39-1505,1-18-7111</inkml:trace>
  <inkml:trace contextRef="#ctx0" brushRef="#br1" timeOffset="304044.3904">12709 12183 9480,'-40'19'8649,"40"-19"-8233,0 0 321,20-19 640,0-1-448,19 20-577,1-21-320,0 21-736,-1 0-1090,2-19-993,18-1-5733</inkml:trace>
  <inkml:trace contextRef="#ctx0" brushRef="#br1" timeOffset="304230.401">13205 11984 18193,'20'40'1569,"0"-21"-127,0 22 31,-1 17-128,1-17-768,0-2-385,0 1-224,0-20-192,-1 0-449,2-1-1057,-21-19-2017,0 0-7175</inkml:trace>
  <inkml:trace contextRef="#ctx0" brushRef="#br1" timeOffset="304394.4104">13166 12163 17200,'0'-21'2434,"20"21"-1729,-1-19 1249,1 19-673,0-20-512,19 20-609,1 0-64,0 0-320,-21 0-673,22 0-1057,-1 0-2018,-21 0-11627</inkml:trace>
  <inkml:trace contextRef="#ctx0" brushRef="#br1" timeOffset="305085.4499">14317 12043 14157,'-40'-19'1505,"21"19"289,-1 0 32,0 0-577,-21 19-160,22 2-480,-1 18 31,0-19-448,20-1-128,20 2-64,0-1 0,20-1 64,20 1-64,-21 0-64,1 0 64,-1 0 32,-19 19-96,0-18 96,-20-1 64,0 19 129,-20-20-193,-19-19 0,19 21 32,0-21-64,0 0-545,0 0-159,1 0-257,19-21-417,0 21-287,0 0-1891,0 0-6501</inkml:trace>
  <inkml:trace contextRef="#ctx0" brushRef="#br1" timeOffset="305317.4632">14595 12302 17200,'0'40'1185,"0"-20"-224,20-1 672,-20 1-736,39-1-64,-19-19-353,20-19-255,0-1-65,0 1-160,-20-1 96,-1-20-288,-19 0-161,0 20-255,0 0-545,-19-19-993,-1 19-2531</inkml:trace>
  <inkml:trace contextRef="#ctx0" brushRef="#br1" timeOffset="305918.4976">14912 11944 5028,'0'-20'8008,"0"1"-5702,0-1-192,0 20-96,0 0-96,0 0-609,0 0-192,0 39-128,20 1-160,-20 0-225,20 20-191,0-1-225,1-19-64,-2-1 0,21 1-32,-1-20-32,1 0-128,-20-20 160,-1 0 0,21 0-64,-20-20-32,1 20-32,-2 20 0,1-20 0,-20 20 128,20 20-96,-20-20 33,0-1-66,0-19-191,-20 0 64,0 0-128,1 0-32,-2-19-225,1-1 65,-20-1-1,21 2-256,-1-1-512,0 0-416,0 0-609,20 20-1506,0-20-9481</inkml:trace>
  <inkml:trace contextRef="#ctx0" brushRef="#br1" timeOffset="306179.5125">15468 11944 18833,'0'-39'1666,"20"39"-1218,-20 19 866,0 21-33,0 0-128,20 20-352,1-1-609,-2-19-64,1 19-96,0-19-128,0 0-481,-1-21-576,1-19-1249,-20 0-1538,0 0-10986</inkml:trace>
  <inkml:trace contextRef="#ctx0" brushRef="#br1" timeOffset="306367.5233">15429 12142 18929,'-20'0'2243,"20"0"-1731,0 0 1250,0 0-193,20 0-384,19-19-384,22 19-449,-22-20-320,20 20-384,1 0-769,-21 0-1217,1 0-2275</inkml:trace>
  <inkml:trace contextRef="#ctx0" brushRef="#br1" timeOffset="306919.5548">15945 12202 6534,'20'40'4452,"-20"0"-2050,19-1 289,-19-18-481,20 18-384,0-19-513,1-20-320,-1 0-96,-20 0 31,0-20-191,0 1-64,0-1-417,0-20 32,-20 0 33,20 20-33,-21-20-128,21-20-256,0 41 96,0-20 0,21 19-96,-1-1 0,-1 21 32,21 0-417,-20 0-640,39 21-961,-19-1-1153,-1-1-2370</inkml:trace>
  <inkml:trace contextRef="#ctx0" brushRef="#br1" timeOffset="307360.5801">16461 12183 3875,'20'0'7655,"-20"0"-6437,20 0 799,-20 0-127,0 0-96,0 0-289,19 0-448,-19 0-352,0 0-257,20 0-31,-20 0-161,0-20 32,0 20-63,0 0-65,0-21-96,-20 21-96,20-19-64,-19 19 0,-1 0 64,0 0 0,0 0-65,1 19 194,-1 2-1,20 18 96,-20-19 96,20 20 32,0 0 97,0-21-65,20 22-288,19-22 0,-19 1-96,20-20 0,19 0-192,-18-20-385,-2 20-896,1-19-609,-1-1-769,-19 20-3619</inkml:trace>
  <inkml:trace contextRef="#ctx0" brushRef="#br1" timeOffset="307787.6045">16918 12222 18033,'40'0'320,"-21"-20"-288,1 20 769,20-19-65,-21 19-223,1-20 159,1-1-351,-1 2-193,0-1 32,-20 1-96,0-1 128,-20 20-96,0-21 0,-21 21-128,2 21 64,-20-21 161,19 20 159,20 19-32,-19 1 1,39-1 191,0 1-160,0-20-31,39 0-257,1 19 0,-1-18-128,1-21-289,-1 0-479,22 0-706,-22 0-1985,21-40-12012</inkml:trace>
  <inkml:trace contextRef="#ctx0" brushRef="#br2" timeOffset="345900.7844">20769 5094 5829,'-39'-20'705,"19"1"992,0-1-832,20 20 544,-20-21-127,1 2-1,-1 19-320,0-20-225,0 20-287,0-19 159,1 19-223,19 0 63,-20 0-63,-1 0-193,-19 0 64,21 0-256,-21 19 192,1 1-32,-1-1-64,1 22 1,-2-22 95,1 22-192,1 18 96,19-19 64,-19-1-128,19 21 96,0-21 64,0 21-128,20-1 97,-20 1-161,20 0-129,0-1 322,-19 1-161,19-21-32,0 21 64,0-21-128,19-18 160,1 18-32,0 2 96,20-2 96,-1-20-64,1 22-31,19-22 31,21 21-128,-1-21 32,0 2 32,1-1-160,19-1 256,0-19-160,1-19-32,-21 19 32,21-41 0,-41 22 32,21-21-128,-21-20 129,21 21-162,-21-21 162,-19 0-33,19 1-32,-39-1 0,20 2 160,-21-2-64,-19 0 128,0 1-32,-39-1-95,19-20-33,-39 20 0,-1 1-192,-20 0 96,1 0 32,0 18-64,0 22-129,-21-1-191,21-1-256,-20 2-642,19-1-992,21 1-4676</inkml:trace>
  <inkml:trace contextRef="#ctx0" brushRef="#br2" timeOffset="364571.8524">19122 5928 13516,'-20'-39'289,"0"39"255,20 0-128,0-20-319,0 20 159,0 0-256,0 0 1441,0 0-1473,0 20 256,20-20 289,0 19 31,-1-19-127,1 20-65,0 1 0,21-2-63,-22 1-33,1-1 32,20 1-32,-1 20-63,1 0 95,-1 0-64,22 19 0,-22 1 1,20 19-65,-19-20-64,19 21 0,2-20 32,-2 19 32,0-20 64,20 1-31,-18-20 31,-2 19-32,1 1-32,19 20-64,-20-21 96,1 1 1,0 19-33,-1-20-128,20 1-32,-19-20 64,0 19-32,-1 1 64,0-20-96,2 19 96,-2-19-64,-19 0 64,19-1-32,-20 21-96,-19-21 128,21 2-32,-2 18-32,-19-19-96,20-20 224,-20 19-192,19 1 64,-19-1-32,19 2 0,-19-22 32,1 21-96,-1-20-96,0 20 96,-20-40 64,39 60 0,-19-41 0,0 1 0,-1-1 0,1 1 0,-20 1-32,20-21 0,-20 19 96,20-19-32,-20 0-128,0 0 224,0 20-224,0-20 64,0 0-128,0 0 384,-20 20-160,20-20-128,0 20 64,0-20 0,0 0-96,-20 0 64,20 0-32,-20 0 0,1 0-32,-21 0 160,20 0-160,-19 0 96,-2 0-32,2 0-96,-1 0-97,1 0 65,-21 0 64,21 0 96,-22 0-32,2 0 96,0 0-128,-20 0 96,18-20-64,-18 20 32,0 0-32,0 0 32,-1 0-32,1 0 64,0 20 0,-21-20 96,21 20-32,-1-20-32,-20 0-64,21 20 0,-19-20 0,17 0 32,2 0-96,0 0 128,-1 0-64,1 0 97,0-20-65,20 20-32,-22-20 32,22 0-32,-20 20-32,-1 0 64,1-20 0,0 20-64,-1 0 64,0-20-64,21 20 32,0 0 32,-1 0-64,0-19 32,1 19 0,19 0 32,-19 0-64,19 0 32,0-21-32,20 21 64,-20 0 32,20 0-32,20 0 160,-19-20-96,19 20-32,-20 0-32,20 0-32,0 0-64,0 0 64,0 0-32,0 0 0,0 0 64,0 0-32,0 0 0,0 0 0,0 0 0,0 0-32,0 0 32,20 0 0,-20-19 32,19 19 32,-19-20-64,20 1 32,-20-2-32,20 1 32,-20 1 64,0-1-128,20 0 32,-20 0 64,20-20-128,-20 21 128,20-22-160,-20 2 128,20-1-32,0-19-32,0 19 32,0 0 96,-1-20-192,-19 21 128,20-21-96,0 21 96,0-21 0,-1 0-64,-19 21 64,20-21-64,-20 60 64,20-99-32,0 40 0,-1 19 0,2-19 0,-1 18-96,20-18 256,-21 0-64,1 18 64,20-18-224,-21-20 64,1 39-32,-20-19-32,20-1 96,0 1-96,0 18 32,0-17 0,0-2 128,0 0-128,0 1 160,0-1 129,19 21-33,-19-21 128,0 19-31,-1 2-65,1-21-128,0 21 96,0 0-192,1-21-32,-21 19-256,0 2-161,0-21-447,0 21-418,0 19-479,19 1-1346,1 19-9417</inkml:trace>
  <inkml:trace contextRef="#ctx0" brushRef="#br3" timeOffset="372567.3097">22199 6246 864,'-19'0'737,"-1"-19"0,20 19 800,-20 0 513,0 0 352,20-21-416,-21 21-512,2-20-65,19 20-224,-20-19-256,20 19-160,-20-20-321,0 20 193,20-21-257,-20 21 97,1 0-161,-1 0 0,0 0-160,-19 0 129,19 0-257,0 21 128,0-21 160,-1 0-288,2 20 128,-1-1-96,20 1 0,-20 1-128,0-2 96,20 1-32,-19 19 0,-1-18 32,0 18 97,0-19-129,1-1-65,-1 22 97,0-22-64,0 22 161,-1-22 63,2 20 64,-1-19-192,20 20 96,0-20-128,0 0 96,0 20-96,0-20-32,0 19 96,20-19-31,-1 20 63,-19-1 32,21-18-160,-1 18 0,0 0 32,-20 2 32,20-2-32,-20 1-32,19-20 32,1 19-64,20 1 64,-21 0 160,21-21-64,-1 21 32,2-20-96,-1 20-64,-1-20 161,1 0-97,-1-20 64,1 19-32,-1-19 64,22 0 0,-22 0-128,21 0 128,19-19 1,-19 19-226,-1-20 194,1 0-97,-1 0 160,2 20-160,18-20 192,0 0-192,-20 1-64,21-2 64,-21 2-32,-19-1 96,19-19-96,-19 18 32,1-18 128,-2 19 1,-19-20-33,0 20-96,-20-19 96,19-1 32,1 0-96,0-20 224,-20 1 1,0 0-65,-20-1-32,-19 1-32,-21-1-32,-40 0 32,1 1-160,1 19 128,-2 0-128,1 21-32,19-22-64,20 22-64,21 19-320,-1-20-545,20 20-737,1 20-1121,-1-1-2818</inkml:trace>
  <inkml:trace contextRef="#ctx0" brushRef="#br3" timeOffset="373604.369">21723 7656 7142,'-20'-40'2338,"20"20"-576,0 20 96,0-20 224,0 0-513,0 20-287,0 0-738,0 20-95,20 0 447,-20 20-95,0 19-224,0 20-161,0 21-160,0-21-31,0 1-129,0-1 96,0-19-128,0-1 32,-20-18-128,20-2 64,0-20-160,0 1-513,0 1-416,20-21-416,-20 0-961,0 0-2723</inkml:trace>
  <inkml:trace contextRef="#ctx0" brushRef="#br3" timeOffset="374329.4105">21921 7477 6117,'0'-20'2114,"0"20"-224,0 0 897,0-19-129,0 19-1024,0 0-833,20 0-225,0 19 65,0-19-33,19 20 97,1 0 64,20-1-257,0 2 97,-1 18-97,0 1-31,0 0 31,22-1-256,-22 21-31,0 0 63,1 19-128,0-20-64,-1 1-32,1-21 32,-21 2 128,22-2 1,-22 1-193,-19-20 0,0 19 0,-1-19 32,1 1 0,0-2-96,0 1 96,-20-20-32,0 19 160,0-19-224,0 0 128,0 0-96,0 0 160,20 0 161,-20 0-33,0 0-96,-20 0-64,0 0-128,0 0 32,20 0-192,-20 0 160,1 0-32,-1 20-128,-20-20 160,0 0-160,0 21 64,-19-21 96,19 19-64,-19-19 0,-1 20 160,-19-20-256,19 0 160,-19 20 0,-1-20 128,1 0-64,0 20 96,18-20-192,22 0 64,-1-20-96,20 20-224,20-20-1122,0 20-1825,20-20-1890</inkml:trace>
  <inkml:trace contextRef="#ctx0" brushRef="#br1" timeOffset="388889.2432">796 13433 17136,'-60'60'1377,"40"-40"-800,0-1 191,20-19 802,0 0-353,20 0-288,0-19-225,21 19-287,-2 0-257,1-20-128,-1 20-64,-19 0-224,0-20-1057,19 20-994,2 0-1472,-1-19-13069</inkml:trace>
  <inkml:trace contextRef="#ctx0" brushRef="#br1" timeOffset="402150.0017">1709 13354 8488,'0'0'1953,"0"0"-671,0 0 607,0 0 193,0 0-544,0 0-577,0 0-32,0 0-193,-20 0-159,20 0-1,0 0-223,0 0 95,-19 0-160,-1 0-63,20 0-129,-20 20-96,0-20 160,20 20-128,-19-1-64,19 1 160,-20 20-128,20 0 64,-20-21 0,20 22-128,0-2 192,20-20-192,0 2-192,-1-21 320,1 20 128,0-20-128,19 0 513,1-20-513,0 20 64,20-21-192,-20 21 128,-1 0 0,-19-19 32,19-1 32,-19 1 32,0-22 33,-20 22-193,0-21-65,0 21 97,-20-22-96,0 22-64,1-1-96,-1 0-96,-20 20-97,21 0-191,-21 0-97,20 0-32,-20 0-640,20 20-641,20-20-1313,-20 20-5477</inkml:trace>
  <inkml:trace contextRef="#ctx0" brushRef="#br1" timeOffset="402722.0344">2265 13195 12459,'-20'-59'1730,"20"39"192,-19 0-161,19 20-287,0-20-129,0 20-576,0 0-577,0 20 128,0 0 321,0 19-353,19 1-160,1 19 0,-20-18-96,20 18-64,0-19 96,-1-1-96,2 1-224,-1-20-256,0 0-385,-20-1-544,20 2-353,-20-1-1665,0-1-6663</inkml:trace>
  <inkml:trace contextRef="#ctx0" brushRef="#br1" timeOffset="402960.048">2245 13394 16207,'-19'0'1762,"-1"0"-705,20 0 928,-20 0-319,20 0-801,0 0-577,0 0-160,20-20-224,-20 20 416,20 0-288,-1-20-96,21 0 0,-1 20-320,2-20-449,-1 1-352,-1-1-449,1-1-480,-1 2-1889</inkml:trace>
  <inkml:trace contextRef="#ctx0" brushRef="#br1" timeOffset="403460.0766">2603 12997 14093,'-21'-21'897,"2"21"-321,19 21 898,0-21 127,0 20-320,19 19-224,-19 1-512,21 19-193,19 1-160,-20 0 65,-1-1-65,1-19-96,0 19 64,0-19 0,0 0-64,-20-21 96,19 2-63,-19-1 31,0-1 96,0-19-32,0 0 0,0 0-224,0 0-128,0-19-32,0-1 0,0-1-32,0 2-32,0-21 160,0 40 96,20-19 160,0 38-160,0-19-32,1 20 0,-2 19 32,1-18-385,20-1-511,-21-1-610,1 1-383,0-20-802,0 19-4420</inkml:trace>
  <inkml:trace contextRef="#ctx0" brushRef="#br1" timeOffset="403939.104">3139 13374 14285,'0'20'256,"0"-1"-256,20-19 833,-20 0 96,20 0-224,0 0-225,0 0 97,-20 0-1,19 0-63,-19-19-97,20 19-320,-20-20 96,0 0-32,-20 0-160,20 0 129,-19 1 95,-1 19 224,0 0-95,0 0-161,20 0-96,-20 19 160,20 1-32,0 20 65,0-1-129,0-19-160,20 20 0,0 0 32,0-21-64,0 2-321,19-21-319,-19 20-513,19-20-1058,1-20-3138</inkml:trace>
  <inkml:trace contextRef="#ctx0" brushRef="#br1" timeOffset="404264.1226">3437 13334 14701,'40'60'1794,"-21"-41"-705,-19 22 192,20-22 225,0 1-161,0 0-704,-20-1-193,19 2-32,-19-1-63,0-20 544,0 0-161,0-20-672,-19-1 33,19 2-97,-20-21 0,20 0-161,0 20 1,0-19-32,0-1 0,20 20 0,-1 1-1,21-1-63,1-1-1217,-2 21-897,21 0-2371</inkml:trace>
  <inkml:trace contextRef="#ctx0" brushRef="#br1" timeOffset="404988.164">4032 13433 11691,'-19'-39'1377,"-1"39"609,20-20 96,0 20-417,0-20-832,0 40-192,0-20 224,0 39-225,0 2-256,20-2-191,-20 21-65,19-21-96,1-19 64,0-1-96,0 2 128,-20-21 0,20 0-64,-1 0 64,1 0 32,0-21 1,1 2-129,-21 19-64,19-20-64,-19 20 96,0 0 128,20 0 32,0 0 64,0 0-64,0 0 128,-1 0-63,21-19 95,-20 19 0,-20-20 1,19-20-161,-19 20-192,0 0-321,-19 1-479,19-2-674,-20 1-832,0 1-705,20 19-5541</inkml:trace>
  <inkml:trace contextRef="#ctx0" brushRef="#br1" timeOffset="405181.1751">4529 13314 4195,'39'20'14030,"-39"0"-13358,20 0 770,-20-20-193,20 20-640,-20-1-353,20 1-224,-20 1-96,20-2-64,-20-19-513,19 20-832,1-20-673,-20 0-4389</inkml:trace>
  <inkml:trace contextRef="#ctx0" brushRef="#br1" timeOffset="405364.1855">4529 13195 16623,'-20'0'2499,"20"-19"-2339,0 19-737,0 0 609,0 0-512,0 0-481,20 0-1890,0 19-9673</inkml:trace>
  <inkml:trace contextRef="#ctx0" brushRef="#br1" timeOffset="405756.208">5025 13295 17392,'0'19'1537,"0"-19"-1120,-19 0 832,19 0-96,-20 0-384,20 20-161,-20 0-383,20 0-289,0 0 32,0-1-33,0 1-31,20 1 160,0-2-32,-1 1-32,21 0-64,-20-1 193,19-19-194,-19 21 194,20-21-226,-40 20 322,19-20 127,-19 19-64,-19-19-256,19 0-128,-20 0-352,0 20-97,0-20-352,-19 0-1056,19 0-1026,0 19-3651</inkml:trace>
  <inkml:trace contextRef="#ctx0" brushRef="#br1" timeOffset="406182.2323">5343 13433 16399,'0'21'897,"0"-21"-961,20 0 865,-20 0 63,19 0-255,21 0-129,-20-21-191,-1 21-129,1 0 64,1-20-128,-1 1 32,0 19 64,-20-20-192,0 0 0,0 0 0,0 0 0,-20 20-160,0 0 160,-1 0-64,1 0 224,1 20 65,-1 0 63,0 0 64,0 19 65,20 21-161,-19-20-224,19 0 0,19-1 0,1-19-96,20-1 64,-1-19-641,2 0-832,-2 0-577,1-19-4420</inkml:trace>
  <inkml:trace contextRef="#ctx0" brushRef="#br1" timeOffset="406784.2668">6038 13254 11114,'0'0'3555,"0"0"-1857,0-19 288,0 19-64,-20 0-385,20 0-448,0 0-320,0 0-385,0 0-160,0-20-288,0 20 96,0 0 33,0 0 63,0 0 96,0 0-128,20-20 32,-20 20-64,0-19 64,0 19-32,0 0-256,0-21-96,0 21-737,0 0-833,0-19-480,0 19-769,0 0-6470</inkml:trace>
  <inkml:trace contextRef="#ctx0" brushRef="#br1" timeOffset="407262.2941">6137 13553 704,'0'20'8392,"0"-20"-6790,0 0 544,0 0 256,0 0-448,0 0-417,0 0-95,0 0-97,0 0-192,0 19-288,0-19-96,0 0-129,0 0-288,0 0-63,0 0 31,0 0 64,0 20-95,0-20-129,0 0-128,0-20-32,0 20 0,0 0-64,0 0 64,0 0 32,0 0-352,0 0-1,0 0-159,0-19 127,0 19-543,-20 0-642,20 0-1377,0 0-3779</inkml:trace>
  <inkml:trace contextRef="#ctx0" brushRef="#br0" timeOffset="591823.8504">19141 8033 8167,'-19'-20'865,"19"20"897,0 0-65,-20 0-415,20 0-290,0-19-95,0 19-352,-20 0-129,20 0 1,0 0 95,0 0 65,0 0-161,0 0-32,0 0 1,0 0-65,0 0-128,20 0 32,-20 0 1,20 0 31,-20 0 0,19 0-128,1 0 64,0 0-127,1-21 63,18 21-64,-19 0 64,20 0-32,-1 0 32,1 0-96,-1 21 32,1-21-64,0 0 32,0 0 0,-20 0-32,19 0 64,-39 0-32,20 0-32,-20 0 96,0 0 0,20 0 161,-40 0-33,20-21-160,0 21 0,-20 0-32,0-20 0,20 20-32,-19 0 0,-1-19 32,20-1 0,-20 20-64,20-20 96,0 20-64,-20 0 0,20-20 32,-19 20-32,19 0 256,-21 0-95,21 0-1,0 0 64,0 0-224,0 0 0,0 0 0,21 0 0,-2 0-64,1 0 64,20 0-32,-21 0 32,21 0-128,-20 20 160,0 0-64,-1 0 32,-19-1-128,0 1 192,0 20 32,0-20-64,-19-1-96,19 1 96,-20 1-32,20-2-32,-20-19-673,20 20-1089,0-20-1056,20 0-4037</inkml:trace>
  <inkml:trace contextRef="#ctx0" brushRef="#br0" timeOffset="609054.836">23173 7675 2017,'0'0'2627,"0"0"-1410,0 0 865,0 0-192,0 0-513,0 0-128,-21 0-320,21-19-192,0 19-129,-20 0-31,20 0-65,0 0 97,0 0-32,-20 0-129,20 0-224,-20 0 32,20 0 97,-19 19-65,-1-19-128,0 0 0,0 20 97,0-20-97,-19 0 0,19 21-96,-19-21 32,-2 19 96,-18-19-32,19 20 33,1-1 159,-21-19-128,20 20-160,20 1 96,-20-21-128,1 19 64,19-19 65,0 20-65,20-20 0,-20 0 64,20 0-64,0 0 224,0 0 97,0 0-97,0 0-224,0 0-64,0 0 64,0 0-64,0 0 64,0 0-32,0-20 1,20 20 31,-20 0-64,0 0 64,0 0-96,0 0 64,0-19-64,0-2 32,0 21-96,0-20 160,0 1-160,0-1 128,0 1-96,20-2 32,-20 1-32,0 1 32,20-1 0,-20 20 32,20 0-128,-20-20 0,0 20-65,19 20-31,-19-20 192,-19 20 0,19 19 0,-20-18 0,20 18 64,-20 0 32,0-18-160,0 18 64,1-19-96,19 20 160,0-40-96,0 20 64,0-20 0,19 0 97,1 0 63,0 0-96,20 0-64,-1-20-32,-19 20-32,21 0-64,-2-20-737,-19 20-608,0 20-449,-1-20-737,-19 20-4836</inkml:trace>
  <inkml:trace contextRef="#ctx0" brushRef="#br1" timeOffset="644116.8414">6872 13652 8071,'20'39'1409,"-20"-19"33,19 1 384,-19-21 288,0 19-513,0-19-224,0 0-352,0-19-128,0-2-128,0 1 32,-19-19-161,-1-21-191,0 21-193,0-41-192,-20 20 64,0-19 32,20 20 193,1-1 127,-1 0-128,0 41-255,20-1-97,0 0-193,0 20 161,20-20-128,0 40 0,19-20-769,1 20-897,20 0-1184,-1 20-3909</inkml:trace>
  <inkml:trace contextRef="#ctx0" brushRef="#br1" timeOffset="644325.8534">6614 13553 14926,'-20'39'1473,"0"-39"-1409,20 0 1281,20-19 161,0 19-834,19-41-608,1 22-31,-1-1-162,1 0-703,20 1-930,-20 19-2370</inkml:trace>
  <inkml:trace contextRef="#ctx0" brushRef="#br1" timeOffset="644602.8692">7130 13573 16271,'0'39'673,"0"-20"-65,0 2 481,20-1-160,-20-20-577,20 19-224,-1-19 1,21 0-129,-1 0 32,1-19-225,-20-1-191,20-1 224,-20-18 64,-20 20 64,0-1-128,0 20-129,-20-21 33,-20 21 0,0 0-32,20 21-321,-19-21-672,19 20-1794,0-20-9000</inkml:trace>
  <inkml:trace contextRef="#ctx0" brushRef="#br1" timeOffset="644862.8841">7388 13215 13612,'0'-20'3620,"0"20"-2595,0 0-705,0 0 1057,0 0 97,0 20-481,20 19-257,-20 2-127,20-2-257,19 21-288,-19-21-32,20 1-160,-21 0-448,21-21-770,1 2-1088,-22-1-384,1-20-5222</inkml:trace>
  <inkml:trace contextRef="#ctx0" brushRef="#br1" timeOffset="645056.8952">7646 13235 15598,'0'0'2403,"0"0"-1122,20 40-288,0-1 608,-20 1-544,20 19-769,-1-18-288,21 18-704,-20-19-673,19-20-898,2-1-4035</inkml:trace>
  <inkml:trace contextRef="#ctx0" brushRef="#br1" timeOffset="645934.9454">8182 13652 12619,'-19'0'1057,"19"0"65,-20 0 159,20 0 96,0 0-384,-21 20-64,21 19-321,0-18-287,0 18 31,21-19 32,-1 20-127,-1-40-97,21 0 64,-1 0-192,1-21 64,-1 2-96,-19-21 64,0 0 0,-20 1-128,0 19 0,-20-20-64,0 20-96,-19 1-193,-1 19-383,1 0-65,19 0-64,-19 0-544,19 0-1346,20 19-2850</inkml:trace>
  <inkml:trace contextRef="#ctx0" brushRef="#br1" timeOffset="646435.9741">8579 13612 13548,'0'-20'1346,"0"20"-578,-20 0 514,20 0 159,0 0-352,0-19-480,0 19-225,0 0 192,0 19 1,0-19 32,0 20 31,20-1-352,-20 2 33,20-1-97,-1-1-32,1 1-64,1-20 64,-1 0-31,19 0-33,-19 0-128,0 0 0,0 0 96,-1-20-96,1 20-96,0 0 96,0 0 96,-1 0 256,1 0-64,-20-19 65,20 19-33,1-20-160,-1-1 0,-1-18-128,-19 0-32,20-1-32,-20 20-192,0-19-224,-20 18-577,1 1-673,-1 20-1121,-21 20-1569</inkml:trace>
  <inkml:trace contextRef="#ctx0" brushRef="#br1" timeOffset="647474.0334">9731 13454 11627,'0'19'1217,"20"-19"-737,-20 20 1154,20 0-97,-20 20-480,19 19-384,1-19-385,0 19-256,0 1 64,-1 0 289,1-40 159,0-1-128,0 1 129,0-20 192,-20 0-289,0 0-192,0-20-96,-20-19-128,-20-1 33,20 0-65,-19-20-65,19 21-63,-19-40-32,19 19 64,0 1 160,0 18-128,20 2 0,20 19 0,-20 0 0,40 20 0,-21 0 32,21 0 0,-20 20 32,19 0 32,-19 19-64,0-19 64,0 20 0,-20-20-96,0 19 0,0-18-289,0-1-319,0-1-353,-20 1-288,20-20-898,-20 19-2913</inkml:trace>
  <inkml:trace contextRef="#ctx0" brushRef="#br1" timeOffset="647864.0557">10287 13354 13452,'0'0'1442,"-20"20"-546,20 0 898,-20-1-96,-1 1-449,2 20-448,19-20-321,-20 19-384,20 2 32,20-22-32,-20-19 97,19 20-97,2-40 32,-1 20-96,0-19 96,0-1-128,-20-20 0,19 20 0,-19 0 0,-19 1 32,19-2 0,-20 1-32,20 20 0,-20 0-32,20 0 0,0 20 64,0 1-96,20-2 0,-20 1-160,20 0-641,-1-1-128,21 2-609,-20-21-576,-1 0-3331</inkml:trace>
  <inkml:trace contextRef="#ctx0" brushRef="#br1" timeOffset="648183.074">10505 13473 11114,'40'59'2114,"-40"-38"-544,20-21 223,0 20-255,-1-20-193,-19 0 0,20 0-384,-20-20-256,0-1-161,0 2-287,0-1 31,0-19-128,-20-2-64,20 2-64,0-1-32,-19 20 32,19 1-64,0-1-641,0 20-319,0 0-514,0 20-608,19-1-641,1 1-2786</inkml:trace>
  <inkml:trace contextRef="#ctx0" brushRef="#br1" timeOffset="648457.0897">10723 13413 5317,'39'41'4644,"2"-41"-993,-21 0-1056,0 0-930,-1-21-319,1 21-161,0-20-320,0 1-545,0-1-128,-1 0-32,-19 0 32,0 0-127,0 1 63,-19-1-32,19-1-32,-20 21 32,0 0 96,-20 0-128,21 0 0,-1 21 32,0 18-64,20-19 128,0 0-224,0 20 64,0-1 0,20 1 32,0-20-160,19 19 32,-19-18-320,20-1-385,-1-1-544,-19-19-737,21 0-2499</inkml:trace>
  <inkml:trace contextRef="#ctx0" brushRef="#br1" timeOffset="648769.1075">11081 13334 14253,'20'60'1954,"-20"-41"-705,20 1 513,-20 20-225,19-20-512,-19 0-224,20-1-96,0 2-225,-20-21-128,0 0-95,20 0-97,-20 0 32,0-21-256,0 2 128,0-21-128,0 21-128,0-2 96,0 1-33,0 1-63,19 19 128,-19 0-64,20 0-224,0 19 63,21 1-383,-22 1-962,1 18-544,20-19-1185,-21-20-9705</inkml:trace>
  <inkml:trace contextRef="#ctx0" brushRef="#br1" timeOffset="648970.119">11398 13155 16047,'20'0'1633,"-20"21"-800,20-2 1249,0 21-384,-20 20-481,20-1-897,-1-19-288,1-1-320,0 1-321,1 0-736,18-40-1153,-19 0-2179</inkml:trace>
  <inkml:trace contextRef="#ctx0" brushRef="#br1" timeOffset="649154.1295">11398 13354 18545,'0'20'2562,"0"0"-2305,0-20 1408,20 0-95,20-20-866,-1 20-704,1-20-128,1 20-1089,18 0-1794,-20-20-3171</inkml:trace>
  <inkml:trace contextRef="#ctx0" brushRef="#br1" timeOffset="649921.1734">12173 13454 12299,'20'59'1217,"-1"-40"161,1 22 351,0-22-512,0 20-128,-1 2-256,21-22-256,-19 22-1,-1-22 33,-1 1-65,-19-20-127,20 0 191,-20 0-480,-20 0 65,20-20-225,-19 1 64,-1-22 0,-21 2 0,2-1-96,-1-19 64,20 19-193,1-19 161,-1 18-64,20 2 64,0 19-96,20 0 192,19 0-64,-19 20-64,19 20 64,1 0 0,1 0 32,-2 19-64,-19-19 32,-20 20-32,0 0-96,0-21-513,0 22-287,-20-41-418,0 19-415,20-19-1506,-19 0-4805</inkml:trace>
  <inkml:trace contextRef="#ctx0" brushRef="#br1" timeOffset="650211.19">12431 13394 13708,'20'19'1602,"0"-19"-865,-20 20 800,19 20 129,-19-20-417,20 19-416,20-18-417,-21 18-256,22-39 64,-21 20-127,19-20 31,1 0 32,-20-20-256,-1 1 128,-19-1-96,0-20-64,0 20-1,-19 0-255,-21 20 288,1-19 32,-1 19 64,-1-21-32,2 21-64,19 0-449,0 21-896,1-21-289,19 0-1249,0 19-9000</inkml:trace>
  <inkml:trace contextRef="#ctx0" brushRef="#br1" timeOffset="650409.2013">12768 13493 16944,'40'20'864,"-20"-20"-575,-1 19 1024,1-19-705,-20 21-543,21-1-65,-21-20-161,20 19-735,-20-19-1186,0 0-3812</inkml:trace>
  <inkml:trace contextRef="#ctx0" brushRef="#br1" timeOffset="650761.2214">12768 13314 18001,'0'-19'928,"0"19"-1024,0-20 96,0 20-256,0-21-256,20 21-417,0 0-1057,-20 0-1217,39 0 384,-19 21 1538,1-1 1217,-1 19 1377,19 1 1089,-19-1-288,0 2-352,0-22 192,-1 21-353,1-21-223,0 2-225,-20-21-288,20 20 96,-20-20-385,0 0-320,0-20-160,0-1-64,0 2-32,-20-1 0,20-19-160,20 18 32,-20 1-64,19 20-192,1 0-65,1 0-63,-1 20-513,0 20-705,19-20-1217,-19 0-5477</inkml:trace>
  <inkml:trace contextRef="#ctx0" brushRef="#br1" timeOffset="650959.2328">13245 13195 17008,'20'0'1249,"-1"20"-384,1 0 384,0 20-384,0-1-385,0 1-480,-1 0 0,22-1-256,-21 1-705,0-20-1025,-1 0-2018</inkml:trace>
  <inkml:trace contextRef="#ctx0" brushRef="#br1" timeOffset="651313.253">13225 13394 18737,'20'0'897,"0"0"737,-1-20 191,21 20-223,0-20-865,0 20-513,0 0-128,-1 0-32,1 0-64,-20-20-32,-1 20-32,1 0-192,-20 0-417,0-20-128,0 1 0,-20 19-159,1-20 287,-1 20 385,-20 0 288,21 0-96,-1 0 256,20 0 32,-20 20 384,20 19 33,0-19 64,0 20-225,20-21-352,0 22-64,-1-2-192,21-19-417,-1 20-704,1-20-128,-1-20-929,-19 19-4228</inkml:trace>
  <inkml:trace contextRef="#ctx0" brushRef="#br1" timeOffset="651689.2745">13702 13513 16399,'0'-20'1153,"0"-19"-640,0 18 736,20-18-288,-1-1-225,1 20-640,0-19-128,0 19-160,0 20-673,-1-21-256,1 21-512,0-19-161,0 19-448,-1 0 32,2 0 1537,-1 0 769,0 0 1186,0 0 1120,-20 0-288,19 19-352,-38 2-289,19-21-160,-20 20-256,20 19-480,-20-19-577,20 0 64,0-20 0,40 20-128,-21-20-32,41 19-449,-21-19 161,20 0 192,-18 0 96,-1 20 96,-21-20 160,-19 21-96,0-2 0,-19-19-64,-1 20 0,0 0-929,-21-20-1441,22 19-5798</inkml:trace>
  <inkml:trace contextRef="#ctx0" brushRef="#br1" timeOffset="652474.3194">14873 13334 13228,'0'0'2627,"-20"0"-1186,20 0-32,0 20 97,0 0-65,0 0-608,20-1-97,-20 22-255,20-2-129,-1-19-95,1-20 127,0 19-256,21-19-32,-2-19-64,-19-1-224,19-19-289,-19 18-223,0-18-545,-20-1-769,0 20-160,0 0-1634,0 1-9769</inkml:trace>
  <inkml:trace contextRef="#ctx0" brushRef="#br1" timeOffset="652825.3395">15170 13334 15342,'20'20'1762,"0"0"-833,0 0 544,1-20-160,-21 19-256,19 1-224,1 1-321,0-21-127,-20 19-97,0-19 32,20 0-256,-20 0 257,0 0-225,0-19-32,0 19-64,0-21-64,0-18 32,0 19-160,0 0 192,0 0-96,20 0-1,-20 20 65,19 0 0,1 20-288,0 0-929,0 20-417,-1-21-480,1 1-1313,20-20-8969</inkml:trace>
  <inkml:trace contextRef="#ctx0" brushRef="#br1" timeOffset="653033.3514">15468 13116 17456,'20'-20'1602,"-20"20"-1346,20 0 1153,1 20 353,-2 19-353,1 1-704,0 0-481,0 0-192,-1-1-64,21 1-384,-20 0-481,-1-21-833,21 1-1024,-40-20-3076</inkml:trace>
  <inkml:trace contextRef="#ctx0" brushRef="#br1" timeOffset="653262.3645">15488 13295 16303,'41'-20'1954,"-22"20"-193,21-21 450,-1 21-1154,1 0-641,-1 0-160,21 0-128,-20 21-64,20-21-64,-21 39 0,1-19-96,-1 0 0,1 0-160,-19 0-609,-21-20-672,20 19-321,-20-19-769,-20 0-4772</inkml:trace>
  <inkml:trace contextRef="#ctx0" brushRef="#br1" timeOffset="653450.3753">15866 13176 15438,'0'-40'1538,"0"40"-1474,-20-20-64,20 20-128,0-20-641,20 20-1922,-20-20-10377</inkml:trace>
  <inkml:trace contextRef="#ctx0" brushRef="#br1" timeOffset="653651.3868">15984 13036 17520,'20'40'1698,"0"-20"-1,1 20-159,-1 0-1,19-1-800,-19 21-481,0-40-160,19 19-64,-19-19-32,20 0-448,-21 0-1314,1-20-1697,1 0-5061</inkml:trace>
  <inkml:trace contextRef="#ctx0" brushRef="#br1" timeOffset="654287.4231">16818 13056 15502,'-20'20'1634,"20"0"-1314,0 0 865,0-20-32,20 20-352,-20-1-289,41 2-159,-21-21-193,-1 0 32,21 0-128,-20-21-32,-1 2 32,1-1-160,0 0-64,-20 0 64,0 20-192,20 0 256,-20 0 64,0 40-96,19-1 128,1 1-32,1 19 96,-1 1 0,0 0 64,-1-1-128,1-19-64,0 0 32,-20-21 32,0 22-160,0-22-160,0-19-289,-20 0-576,0 0-192,-19 0-897,19-19-2338</inkml:trace>
  <inkml:trace contextRef="#ctx0" brushRef="#br1" timeOffset="654568.4392">17216 13136 7943,'20'0'9161,"-20"19"-8585,0 2 770,0 18 671,0-19-671,19 20-449,-19-20-321,20-1-192,0 1-31,0 0-97,-1-20-128,22-20 0,-41 0 64,20 1-192,-20-22 0,0 2-32,0 0-256,-20 18-96,-21-18-1,22 19-31,-1 20-577,0 0-448,0 0-97,1 0-448,19 20-1921,0-20-9578</inkml:trace>
  <inkml:trace contextRef="#ctx0" brushRef="#br1" timeOffset="654800.4525">17454 13155 16431,'0'21'1762,"20"-2"-833,-20 1 1024,20-20-639,-1 20-417,1-20-161,20 0-415,-21 0-65,22 0-256,-1-20 96,-21 0-32,21 1-224,-40-2-161,20-18-383,-20 19-706,-20 0-671,0 0 191,0 20-3331</inkml:trace>
  <inkml:trace contextRef="#ctx0" brushRef="#br1" timeOffset="655831.5115">18347 13036 13132,'0'-19'1762,"0"19"-673,-20 0 544,1 19 97,-1-19-577,0 40-320,20-20-385,-20 20-224,20-21-64,0 2 1,20-2-97,0-19 32,0 0-128,-1-19-257,1-2-63,0 2 0,-20-21 352,0 20 0,0 0-32,0 0 0,0 20-64,0 0 64,0 0 32,0 20 0,20 0 0,-1 20 0,22-1 0,-21 1-32,19 0-32,1 0-65,-1-1-95,-19 1 160,0 0-192,-20-21 32,0 1-129,0 1 97,-20-2-32,0-19 160,-19 0 0,-1 0 160,21 0-353,-21-19-319,20-2-449,-1 1-96,2 1 576,19-21 481,0 20 320,0 0 192,19 1 289,2-1-32,-1-1-321,20 2-160,-21-1 96,1 0 129,20-20-33,-21 21-96,1-1-31,0-20 95,0 20 192,0-19-127,-20 19-161,0-1 32,0 21 0,0 0-95,-20 0-161,20 0 32,-20 0-32,20 21 96,0-1-96,0 19 0,0-19 64,0 20-256,20-20-129,0-1-544,0 2-384,20-2-352,-20-19-2467</inkml:trace>
  <inkml:trace contextRef="#ctx0" brushRef="#br1" timeOffset="656042.5235">18863 12818 4996,'0'-40'12108,"0"20"-10603,0 1-768,0 38 416,0 1 32,20 20-512,-20 0-257,20 19-320,0 0-96,20 1-512,-20-20-513,20 0-641,-21-20-800,1-1-5157</inkml:trace>
  <inkml:trace contextRef="#ctx0" brushRef="#br1" timeOffset="656243.535">18824 13017 18865,'0'0'801,"20"0"256,-20-20 384,39 20-800,1 0-481,0-21-128,20 21-736,-21 0-1442,21-19-2531</inkml:trace>
  <inkml:trace contextRef="#ctx0" brushRef="#br1" timeOffset="656624.5568">19598 12679 17008,'-20'0'2370,"1"0"-2210,19 0 737,0 19 320,0 2-352,0 18-257,19 1-159,1 20-353,0-20 0,0 19-64,19-19-224,-19-1-577,21-19-736,-21 20-930,-1-40-1697</inkml:trace>
  <inkml:trace contextRef="#ctx0" brushRef="#br1" timeOffset="656963.5762">19459 12976 16815,'0'-19'1346,"21"-1"-930,-2 0 1794,1 1-576,20-2-481,19 2-352,-19 19-449,19-20-160,-18 20-96,18 0-32,-20 20-32,1-1 0,-20 21 0,19 0-32,-19-21 0,-20 22-32,21-2 32,-1-19 0,-1 0-32,1-20-32,-20 0-256,20-20-225,0 0-63,-20-19 159,0-2 1,-20 22 32,0-21 31,0 21 257,-19-2-64,-2 21-128,2 0-898,19 0-287,0 0-1634,0 21-9257</inkml:trace>
  <inkml:trace contextRef="#ctx0" brushRef="#br1" timeOffset="657443.6037">20749 12917 8808,'-39'-19'8328,"19"-2"-7976,-19 21 353,19-19 800,-20 19-192,1 0-224,19 0-320,-1 19-449,1 2 65,0 18-289,1-19 0,38 20 0,-19-1-128,40-19 96,-19-20 0,18 0 0,1 0-64,-20-20-96,0 1 128,-1-1-64,-19-1 64,0-18 0,0 39 32,0-20 64,-19 20-96,19 0-192,-20 0 128,20 20-32,0-20-320,20 20-481,19-1-865,1 2-1377,-1-21-9641</inkml:trace>
  <inkml:trace contextRef="#ctx0" brushRef="#br1" timeOffset="657923.6311">21187 12659 15983,'0'-60'2882,"0"21"-1536,-20 19 31,20 20-448,20 0 32,-20 0-64,19 20-129,-19 19-191,20 2-193,0-2-320,0 21 0,-1-1-32,1-19-96,21-1-480,-21 1-513,19-20-609,-19 0-800,0-1-801,-1-19-9673</inkml:trace>
  <inkml:trace contextRef="#ctx0" brushRef="#br1" timeOffset="658183.646">21584 12758 16591,'0'-19'353,"-40"19"-1,20 0 993,-20 0-192,1 19-224,-1 21 64,1-20-160,19 20-96,0-21-257,-1 2-224,21-2 0,21-19 65,-1 20-161,0-20-64,19 0-32,-19 0-32,19 0-32,1 0-224,0-20-321,-21 20-576,2 0-704,19 0-738,-20 0-1056,-1 0-10955</inkml:trace>
  <inkml:trace contextRef="#ctx0" brushRef="#br1" timeOffset="658581.6688">21802 12798 16559,'0'0'2755,"0"0"-2563,19 0 0,-19 0 481,21 0-1,-1 0-63,0-20-193,19 20-255,-19-20-33,0 20 32,0-19-64,-1-1 64,-19 20-64,0-21 32,0 2-64,-19 19-96,-1 0 160,0 0-128,-19 19 64,19 2 193,-20-1-33,19-1-128,2 1 32,-1 0-64,20 0 64,20 20-160,-20-21 64,40 2-320,-20-2-353,20 1-640,19-20-993,-20 0-609,1-20-4612</inkml:trace>
  <inkml:trace contextRef="#ctx0" brushRef="#br1" timeOffset="658904.6872">22160 12698 16399,'20'-19'2466,"-20"19"-1761,-20 0 416,20 0-288,0 19-193,20 2-383,-20-1 95,19-20-160,1 0 32,20 0-224,-21 0 65,1-20-1,0-1-64,0 21 96,-20-19-64,19 19 0,-19-20-64,0 20 0,0 20 160,0-20 288,21 40-224,-1-20-96,0 19-64,0 21 33,-1-21-33,1 21-32,0-21-32,-20 2-33,0-2-191,0 1-160,-20-20-449,-19 0-801,-1-1-383,-20 2-1891</inkml:trace>
  <inkml:trace contextRef="#ctx0" brushRef="#br1" timeOffset="659793.7381">16004 13711 16912,'-20'21'1313,"20"-21"-1153,0 19 993,0-19 160,0 40-256,0-21-416,20 2-353,-20 18 0,20-19-192,21-1-128,-22 2-128,1-1-801,0-1-832,0-19-610,-1 0-3234</inkml:trace>
  <inkml:trace contextRef="#ctx0" brushRef="#br1" timeOffset="660127.7572">16243 13831 15182,'19'20'1697,"1"-20"-1408,-20 0 672,21 0-32,-21-20-1,20 20-255,0 0-353,-20 0-159,19-21-33,1 21-32,-20-19-32,0 19 96,20 0 0,-20-20-160,-20 20 0,20 0 32,-20 0 0,20 20 0,-19-20 224,-1 19 1,0 2-33,-1-1 0,21-1-64,-20 20-96,20-18-32,0-1 32,20-20-128,1 0-32,-1 19-160,19-19-641,1-19-480,-1 19-481,1-20-672,-1-1-3492</inkml:trace>
  <inkml:trace contextRef="#ctx0" brushRef="#br1" timeOffset="660445.7754">16739 13711 14958,'-20'21'1633,"0"-21"-1569,1 19 1089,19-19 65,-20 0-226,20 20-479,0-20-97,0 20-256,0-20-160,20 19 65,19-19-1,-19 21-32,20-21 0,-1 0 0,2 20-64,-2-20 64,-19 0-64,0 19 160,-20-19 64,0 20-128,-20-20-64,0 0-192,1 0-96,-1 0-417,0 0-480,-1 0-96,1 0-1346,1 0-5541</inkml:trace>
  <inkml:trace contextRef="#ctx0" brushRef="#br1" timeOffset="660741.7923">17117 13711 14061,'20'0'2306,"-20"21"-1954,-20-21 1058,0 0 63,-1 19-64,21 1-608,-20 0-545,1-20-192,19 19-32,0 2-32,19-21 0,1 20-96,21-20 0,-2 0-96,1 19 64,0-19 96,-1 0 32,-19 0 32,-20 0 64,0 0-64,0 0-192,-20 20-256,0-20-513,-19 0-769,19 0-1953,0 0-10891</inkml:trace>
  <inkml:trace contextRef="#ctx0" brushRef="#br1" timeOffset="661504.8359">17911 13652 10473,'-20'-21'2114,"20"2"-192,0-1 352,-21 1-320,21-1-288,0 20-417,0 0-608,0 0-1,0 0 33,21 20-129,-21-1-95,20 20-257,0 2-32,0-2-160,-1-18-32,21 18-32,-20-19-513,-1 20-480,1-20-544,0-20-737,0 19-1282,-20-19-12010</inkml:trace>
  <inkml:trace contextRef="#ctx0" brushRef="#br1" timeOffset="661726.8486">17831 13711 17936,'0'21'1538,"0"-21"-1698,0 19 1505,20-19 32,-1 0-704,22-19-449,-1 19-224,-1 0 64,1 0-128,-1-21-416,1 21-705,0-20-609,-20 20-128,20-19-2178</inkml:trace>
  <inkml:trace contextRef="#ctx0" brushRef="#br1" timeOffset="662052.8673">18169 13454 14733,'0'19'1570,"0"1"-673,20 19 640,-20-18-384,20 38 97,0-19-226,-1-1-127,1 2-192,0-2-160,0-19-193,-1-1-128,1 2-96,0-1-32,0-20 0,-20 0 129,19 0-97,-19-20-96,0-1 0,0 2-64,0-1 64,0-19-192,0 18 160,21 1 32,-21 1-193,0 19 97,20 0 0,-20 0-32,20 0-64,0 19-352,-1 1-385,1 1-513,0-2-639,0-19-546,19 20-4580</inkml:trace>
  <inkml:trace contextRef="#ctx0" brushRef="#br1" timeOffset="662465.8909">18903 13592 15470,'-20'20'1602,"20"-20"-1474,-20 0 1473,1 0-127,-1 0-129,0 19-128,-19 2-224,19-1-448,0 19-225,20-18-256,0-2-32,0 1 64,20 0-32,0-20-64,-1 19-192,1-19-64,0-19-1,0-1 33,-1 20 0,1-39-32,-20 18 64,0 1 160,0 1 96,0-1-32,0 20 128,-20-21 96,20 21-160,0 0-64,-19 0 96,19 21 64,19-1-95,-19-20-129,20 19 0,0 1-65,0-20-351,20 21-641,-20-21-993,0 0-801,0 0-3651</inkml:trace>
  <inkml:trace contextRef="#ctx0" brushRef="#br1" timeOffset="662762.9079">19023 13553 16912,'0'39'1249,"19"0"-352,-19-18 1152,20-1-319,-20-1-577,20 1-320,-20 1-224,0-2-385,20-19-64,-20 0 32,0 0-96,0 0-64,20 0-96,-20-19-160,0-2 96,19 1 64,-19 1-128,20-1 128,0-1 32,1 21 64,-1 0-129,-1 0 65,1 0-192,0 21-961,0-1-1505,-1-1-1282,1-19-12139</inkml:trace>
  <inkml:trace contextRef="#ctx0" brushRef="#br1" timeOffset="663966.9768">17334 13930 1793,'0'0'2178,"0"0"-1089,0 0-32,0 0 641,0 0 320,0 0-289,0 0-447,0 0-65,0 0-352,0 0-161,0 0-191,0 0 63,0 0 1,0 0 63,0 0-127,0 0 64,0 0 127,-19 20-255,-1-1-353,20-19 0,-20 20-192,20-20-737,-20 21-1153,20-21-4356</inkml:trace>
  <inkml:trace contextRef="#ctx0" brushRef="#br1" timeOffset="667337.1695">19876 13553 6854,'-20'-21'2114,"1"2"-128,19-1 1089,-20 0-737,20 1-769,0-2 1,-20 21-1,20 0-223,0-20-546,0 20 1,20 20 64,-20 1-192,20-2-129,-20 21-223,19 20-33,1-21-160,0 1-64,0-1-32,-1 2 0,1-22-32,0 1-64,1 0-352,-1-20-641,-20 19-833,0-19-673,19-19-928,-19 19-5766</inkml:trace>
  <inkml:trace contextRef="#ctx0" brushRef="#br1" timeOffset="667880.2006">20134 13493 3427,'20'-20'9321,"0"20"-8457,-20 0 257,20 0 545,-20-19-513,19 19-160,-19 19-577,-19 1-159,-1 0 159,0-1 545,0 2 32,-19 18-256,19-19-193,0-1-31,0 2-1,1-21-95,-1 20-97,-1-20-160,21 0 64,0 0 96,0 19-255,21-19 223,-21 0 0,20 0 0,-1 20-127,1-20 31,20 0-128,-1 0 64,-19 0-224,20 0-160,-21 0-353,1 0-832,0-20-1346,1 20-1281,-21 0-12267</inkml:trace>
  <inkml:trace contextRef="#ctx0" brushRef="#br3" timeOffset="682528.0384">19677 10872 9769,'-39'0'352,"39"0"609,-20 0-64,20 0 64,0 0 480,0 0-864,0 0-1,20 0-191,19 0-161,1 0-32,20 0-64,19-20 96,0 20 33,21-20-225,-1 1 0,0-1-128,1 20-161,19 0 1,-19 0 64,-1 0 32,-1 20-32,2-1 95,-21 1 1,-19 20 64,0-20-96,-20-1 32,-1 2 128,-19-21 160,0 0 609,-20-21 0,20 2 0,-20 19-193,0-20-31,0 20-417,0 0 32,0 0-160,19 0 64,1 0 32,0 0 32,0 0 129,-1 20-33,1-20-64,21 19-64,-21-19 0,19 21-128,1-1 96,-1-1 1,1 21 95,20 0 64,0-1-96,19 21 96,-20 0 1,21 19-33,-21-20-192,20 21 96,-19 0 32,0-22 128,19 22 1,-19-20-193,-1 20 64,1-22-64,0-17 64,-1-2-160,-19 1 160,-1 19-128,1-18 128,-19-2-160,18 1 65,1-1 63,-21 1-192,21 0 128,-20-1-96,19-18 32,-19-21-32,0 20-32,1-20 64,-2 0-32,-19 0 32,20 0 0,0 0-33,-20-20 66,20 20-33,-20 20-33,0-20 33,0 19 97,19 1-97,-19 20 32,0-1 32,0 21 96,0 20-96,-19-2-32,19-18 32,-20 0 64,20-1-96,0-38-160,0 18-224,0-19-641,0-20-833,0 0-865,0 19-3586</inkml:trace>
  <inkml:trace contextRef="#ctx0" brushRef="#br3" timeOffset="690670.5041">21445 10972 10762,'0'-20'1473,"-20"20"-416,20-21-32,0 2 1089,0-1-160,0 0-417,20-20-159,-1 21-257,21-41-288,0 20-481,20 1-160,-20-1-160,-1 1-64,1 18-288,-21-18-737,21 19-705,-20 20-1153,-1-20-4131</inkml:trace>
  <inkml:trace contextRef="#ctx0" brushRef="#br3" timeOffset="691408.5463">22020 10276 10826,'0'0'2818,"0"0"-1536,0 0 543,0 0-31,20-19-737,-20 19-416,20 0-1,0-20-159,-1 20 191,2-20-223,-1 0-161,-20 0-192,0 0 0,0 1 128,0-1-192,0-1 97,0 21-1,-20 0-32,20 0 128,-21 0-64,21 21-32,-19-1-32,-1 19 33,20 1 95,0 0 32,0-1-64,0-18-32,20 18 0,-20-20-192,19 2 96,22-21-64,-21 0-320,19 0-481,1 0-288,-20-21-800,19 2-610,-19-1-1280,19 1-6984</inkml:trace>
  <inkml:trace contextRef="#ctx0" brushRef="#br3" timeOffset="691654.5604">22477 9959 13773,'-20'0'2114,"20"20"-961,-19 19 544,-1-18-416,20 18-384,0 1-448,0-1-417,0-19-96,20 20-609,-20-20-512,19-20-641,-19 0-2498</inkml:trace>
  <inkml:trace contextRef="#ctx0" brushRef="#br3" timeOffset="691855.5719">22378 10097 10505,'-21'-19'6471,"21"19"-4902,0-20 193,0 20 95,21 20-800,-21-20-512,20 19-449,0 2 0,0-1-192,-1-1-641,1-19-736,20 20-449,-20-20-608,-1 0-3204</inkml:trace>
  <inkml:trace contextRef="#ctx0" brushRef="#br3" timeOffset="692093.5855">22616 10078 9801,'0'0'6854,"0"-20"-6373,0 20 319,21-19 802,-21 19-865,19-21-225,1 1-159,0 1-225,-20-1 32,20 0-64,-20 20 0,0-20 0,-20 0 160,20 20-160,-20 0 289,0 0-33,20 0 32,-19 20-287,-2 0-1,21 20 96,-20-21-32,20 22 32,0-22 64,20 20-127,-20-18-65,40-1-96,-20-20-97,20 0-575,-1 0-674,20 0-479,-19-20-674,-20-1-3586</inkml:trace>
  <inkml:trace contextRef="#ctx0" brushRef="#br3" timeOffset="692340.5997">22993 10039 11114,'-19'19'5029,"19"-19"-4100,-20-19 608,0-2-31,0 1-385,20 1-289,0-21-447,0 0-289,0 1-64,20 19-32,0-20-96,0 20-705,-1 20-544,1 0-321,0 0-736,0 0-3235</inkml:trace>
  <inkml:trace contextRef="#ctx0" brushRef="#br3" timeOffset="692579.6133">23232 9740 7943,'-40'0'9545,"21"0"-8552,-2 21 865,21-21 480,-20 19-993,20 1-352,0-1-352,20 22-481,1-22-64,-2 1-64,21-20-64,-20 0 32,-1 0-160,1 0-641,0 0-384,-20 0-705,20-20-320,-20 20-1153,0-19-5285</inkml:trace>
  <inkml:trace contextRef="#ctx0" brushRef="#br3" timeOffset="692791.6254">23350 9780 9256,'0'-19'6278,"0"19"-4388,20 0 352,-20 19 160,20-19-1056,-20 0-1026,20 20-256,1-20-320,-2 19-609,1-19-1121,0 0-1153,0 0-6406</inkml:trace>
  <inkml:trace contextRef="#ctx0" brushRef="#br3" timeOffset="693009.6379">23370 9621 17232,'0'-20'288,"-20"20"-256,20 0-96,0-19-32,20 19-384,-20 0-1314,20-20-4708</inkml:trace>
  <inkml:trace contextRef="#ctx0" brushRef="#br3" timeOffset="698925.9763">23668 9621 7014,'0'-20'2050,"-20"1"-352,20 19 672,0-20-128,0-1-544,0 21-513,-20-19-288,20-1 128,-19 20-257,19 0-191,-20 0-193,0 20-95,-19-1-1,19 2-128,0-1 0,0 19-160,0-19-32,20 0 32,0 0 32,40 0-160,-20-1 64,19-19 96,21 20-96,-21-20 96,2 21-64,-2-21 64,-19 0 0,0 0 32,-20 19 0,0-19-160,0 0-96,-20 0-64,0 0-97,20 20-319,-19-20-97,19 0-384,-20 19-577,20-19-1377,-21 21-8552</inkml:trace>
  <inkml:trace contextRef="#ctx0" brushRef="#br3" timeOffset="699271.9961">23847 9661 16559,'20'-20'929,"-20"20"-1025,19-20 640,-19 0 289,0 20-384,0-19-257,20-1-64,0-1-64,-20 2-64,20 19 224,-20-20 33,0 20 95,-20-19-128,20 19-32,-20 19 129,0 1 63,1-1-128,-1 2 0,0 18 129,20 1-129,0-20-96,-20 20-192,40-21 96,-20 1-32,40 1-96,-21-21-641,21 0-1120,20 0-1058,-20 0-5093</inkml:trace>
  <inkml:trace contextRef="#ctx0" brushRef="#br3" timeOffset="699513.0099">24184 9502 17872,'-20'-40'2371,"20"40"-770,-19-20 161,-1 20-769,20-19-897,0 19-352,0 0-257,0 0-1249,0 19-2017,20 1-11371</inkml:trace>
  <inkml:trace contextRef="#ctx0" brushRef="#br3" timeOffset="699730.0223">24264 9621 12587,'40'40'7592,"-40"-20"-7464,0-20-224,0 0 128,0 0-577,0 0-1249,0 0-3875</inkml:trace>
  <inkml:trace contextRef="#ctx0" brushRef="#br3" timeOffset="700720.0789">22517 10832 3523,'-20'20'3779,"20"-20"-1729,0 0 321,0 20-33,0-20-512,20 20-385,0 0-128,-1-1-192,21 2-224,-20 18-288,1-19-33,18 0-95,-19-20-33,-20 20 0,0-20-95,0 0 287,0 0-95,-20 0-289,0-20-96,1 20-224,-2-20 160,-19-19-96,20 19-32,1-20-96,-21-20 32,40 21-64,-20-1 0,20-20 128,20 41-128,-20-22 96,20 22 0,0 19-33,19 0 1,-19 19 0,0 22 0,1-22-288,-2 21 192,1 0 128,-20-20 160,0-1-128,-20 1 160,1 0-192,-2-20 160,1 20-224,0-20-257,20-20-640,-20 20-544,20-20-641,0 0-2339</inkml:trace>
  <inkml:trace contextRef="#ctx0" brushRef="#br3" timeOffset="700980.0938">22874 10813 14093,'-20'0'2338,"0"0"-1281,0-20 673,1 0-97,-1-20-608,0 20-512,20-19-225,0-21-224,0 20-32,20 1-64,-20 19-32,20-20-32,19 40-160,-19 0-449,0 0-544,1 0-417,18 20-832,1-20-3652</inkml:trace>
  <inkml:trace contextRef="#ctx0" brushRef="#br3" timeOffset="701307.1125">23112 10475 6598,'-20'0'8872,"1"0"-7943,19 20 801,-20 0-1,20 0-383,20-1-418,-1 22-127,1-22-256,0 1-225,21-20-128,-22 0 32,1 0-95,0 0 127,0-20 0,-20 20-96,0-19-64,0-2-192,-20 1-320,20-19-225,-20 19-224,0 0 1,1 20-258,19-20-767,0 20-674,-21 0-2978</inkml:trace>
  <inkml:trace contextRef="#ctx0" brushRef="#br3" timeOffset="701863.1443">23232 10416 13773,'20'19'2818,"-20"-19"-1569,0 0 833,0 20-128,19 0-961,1 0-480,0-20-193,-20 20-96,20 0-96,-1-20-32,1 0-32,-20 19 0,0-19 257,20 0-449,-40 0-129,20-19 1,0 19-160,-20-20-161,20 0-288,-19 0 33,19 0 287,0 0 353,0 1 0,0-1 192,19 20 32,-19 0 32,20-21 32,0 21 224,0 0-128,1 0-128,-2 0 65,1 0-33,0 0 96,0-19-96,0-1-64,-1 20 32,1-19 0,0-2 288,0 1-63,-1 1-97,-19-1 96,0 20 32,0-20-127,0 20-65,0 0 32,-19 0 0,-1 0-96,0 20 32,0 0 160,1-1 289,-1 22-353,20-22-64,0 1 32,20-1 129,-1-19-193,21 0-64,-1 0-32,1 0-385,1-19-672,18 19-1377,-20-20-1281,1 1-9450</inkml:trace>
  <inkml:trace contextRef="#ctx0" brushRef="#br3" timeOffset="702846.2005">22993 10991 13901,'-19'-19'2498,"19"19"-928,0 0 319,0 19-607,0 1-258,19 20-223,1 0-192,0-1-289,0-19-192,19 20-96,-19-21 0,20 2-352,-19-1-705,-2-20-801,-19 19-704,20-19-1794</inkml:trace>
  <inkml:trace contextRef="#ctx0" brushRef="#br3" timeOffset="703354.2296">22954 11209 13164,'0'0'5701,"20"0"-5252,-20-19 320,0 19 608,19 0-640,21-20-481,-20 20-192,19-20-64,-19 0-96,20 0-257,-19 1-191,-2-1-321,-19 0-224,20-20 32,-20 20 224,0 1-128,0-1-32,0-1 449,-20 2 544,20 19 160,0-20 417,0 20 704,0 0-96,0 0-320,20 20 320,0-1-128,-20 2-288,20-1-161,-20 19-191,19-19-161,1 20-96,0-1 96,0-19-160,-1 0 64,-19-20 65,20 20 191,0-20-64,-20-20-63,0 0-33,0 0 64,0 1-160,-20-1-128,20-20 0,0 20-64,0 0 96,0 1-128,20-1 96,0 20-96,1 20 96,-2-1-64,1 1-480,20 0-385,-20 0-448,-1 0-801,21 0-993,-40-1-2467</inkml:trace>
  <inkml:trace contextRef="#ctx0" brushRef="#br3" timeOffset="703576.2423">23609 10931 16047,'19'0'3075,"-19"0"-2275,20 21 546,-20-1-385,20-20-737,-20 19-256,21 1-353,-21-20-1312,20 20-1090,-20-20-4644</inkml:trace>
  <inkml:trace contextRef="#ctx0" brushRef="#br3" timeOffset="703792.2546">23609 10832 15086,'-20'-19'1986,"0"-1"-1826,20 20-192,0 0-64,0 0-513,20 0-1537,0-20-6822</inkml:trace>
  <inkml:trace contextRef="#ctx0" brushRef="#br3" timeOffset="704011.2672">23867 10674 15534,'39'-21'865,"-39"21"288,-20 21 673,20-1-97,-19-1-351,-1 1-385,20 0-481,0 20-416,0-20 32,39-1-64,1 1-64,20-20-160,0 20-224,-21-20 32,1 20 191,-1-20 65,-19 20 128,-20-1-64,-20-19-160,1 21-448,-21-1-321,20-1-1057,-19 1-3139</inkml:trace>
  <inkml:trace contextRef="#ctx0" brushRef="#br3" timeOffset="704754.3097">23271 11666 9064,'0'-20'4036,"0"1"-1762,0 19-320,-19 0-64,19 0-353,0 0-448,0 19-96,0-19 32,0 40-512,0-20-33,19 0-288,1 0 0,-20-1-128,20 2 33,0-21 63,-20 0-128,19 0-64,-19 0-128,20-21 63,-20 2-127,0-1 160,0 0 96,0 0-64,0 0 128,0 20-64,0 0 64,0 0 129,20 20-33,-20-20-32,20 20 64,1-20-96,-2 0-128,1 0 160,0 0-192,0 0-160,0-20-352,-1 20-609,-19-20-737,0 0-929,20 20-1217,-20-19-8103</inkml:trace>
  <inkml:trace contextRef="#ctx0" brushRef="#br3" timeOffset="705027.3253">23668 11586 12972,'0'0'1761,"21"0"-383,-21 0 736,0 21-321,0-1-159,0-20-481,20 19-448,-20 1-97,19-20-223,21 20 63,-20-20-192,-1-20-95,1 20-1,0-39-32,0 19-96,-20-1-64,0 2-224,-20-1-1,0 1-191,-19-1-161,19 20-191,0 0-129,0 0-449,1 0-383,19 20-193,0-1-2370</inkml:trace>
  <inkml:trace contextRef="#ctx0" brushRef="#br3" timeOffset="705625.3595">23967 11528 9961,'0'19'2883,"0"-19"-1410,19 0 1025,-19 0-384,0 20-384,20-20-513,-20 0-160,0 0-32,20 19-128,-20-19 192,0 0-352,0-19-289,0 19-160,0-20 65,0 1-225,-20-1 0,20-1-128,0-18 0,20 19-32,-20-20-32,20 20-96,-20 20-481,20-19-288,-1 19-640,21 0-930,-20 19-768,-1-19-3683</inkml:trace>
  <inkml:trace contextRef="#ctx0" brushRef="#br3" timeOffset="705887.3745">24204 11230 2081,'0'-21'15952,"0"21"-14863,0 0 128,21 0 641,-21 0-513,20 21-352,-1-1-289,-19-1-351,20 21-289,20-20-32,-21 0-64,1 19-192,20-19-577,-20 0-673,-1-20-736,-19 0-576,20 20-2820</inkml:trace>
  <inkml:trace contextRef="#ctx0" brushRef="#br3" timeOffset="706180.3912">24483 11250 7783,'0'0'7687,"-21"0"-6470,1 0 833,1 19-32,-1 1-833,0 0-480,0 0-161,20 0-191,0-1-33,0-19-32,20 20 33,-20-20-33,20 0-64,0 0-192,-1 0 0,1-20 0,21 1-384,-21 19-449,-1-20-256,1 20-544,0 0-321,0-20-673,-20 20-2113,19 0-6567</inkml:trace>
  <inkml:trace contextRef="#ctx0" brushRef="#br3" timeOffset="706527.4111">24761 11110 13548,'0'-19'2499,"0"19"-1058,0-20 289,-20 20-225,-1 0 65,1 0-385,20 0-641,-19 20-384,-1-20-96,20 19-64,0 1 0,20 0 32,-1-20-128,1 20 32,21 0-96,-2-20 64,-19 19 64,20-19 64,-21 21 0,1-1 96,-20-20 96,0 19-159,-20-19 63,1 20-224,-1-20-385,0 0-704,20 0-609,-20 0-864,1 0-2499</inkml:trace>
  <inkml:trace contextRef="#ctx0" brushRef="#br3" timeOffset="706795.4264">24741 10832 20979,'40'-19'833,"-21"19"448,-19-20 481,20 20-545,-20 20-160,20-1-352,0 1-289,-20 0-192,19 20-127,21-21-97,-20 22 0,0-2-417,-1-19-512,22 0-832,-21 0-1314,-20-20-2050</inkml:trace>
  <inkml:trace contextRef="#ctx0" brushRef="#br3" timeOffset="707020.4393">25019 11150 18161,'40'20'320,"-21"0"-416,-19-20-128,20 0-481,-20 0-1121,0 0-6598</inkml:trace>
  <inkml:trace contextRef="#ctx0" brushRef="#br2" timeOffset="799574.7331">20730 13771 10666,'19'20'896,"-19"-20"-575,0 19-289,0-19 320,-19 0 961,19 0-160,0 21-256,0-21-160,0 0-64,0-21-1,0 21 1,0 0-129,0 0 1,-20-19-161,20 19 193,0-20-97,0 0-223,0-20 127,0 20-64,0-40 33,-20 21 95,20-21 0,0-18-127,-20-2 95,1 1 65,-1-21-161,0 21-224,0-1 96,20 1-64,-20 20 96,1-21 33,19 40 95,-20-19-192,-1 19 32,21 1-64,0-2 1,-20 22-33,20-1-64,0-20 0,0 20 0,-20 0-32,20 1 0,0-1 32,0-20-64,0 20 128,0 1-160,0 19 128,0 0-96,0-20 96,0 20-32,-19 0-64,19-21 64,0 21 0,0 0-32,-20 0 32,20-19-32,-20 19 32,20 0-128,-20 0 96,1 19-32,-1 2 64,0-1-32,-19-1 0,19 20 0,-1-18 0,21-21 32,0 20-96,-20-20 192,20 0-320,0 0 192,0 0 0,20-20 32,1-1-96,18 2 128,1-20-160,-20 19 32,-1 20 160,1-21-224,0 21 96,0 0 64,-1 0-32,21 21-192,-19-21-481,18 0-672,-19 20-930,20-20-1824,-20 19-8970</inkml:trace>
  <inkml:trace contextRef="#ctx0" brushRef="#br2" timeOffset="801638.8512">11775 12719 4868,'0'-21'2082,"0"21"-448,0-19 191,0 19 65,0 0-705,0-20-480,0 20-129,0 0 225,0 0-192,0 0 95,20 0 1,-20 0 128,20 20-128,-20-1-161,21 2-63,-2 18-129,1-19-128,0 20-32,-20 0-192,20-21 96,0 2-32,-20-2-32,0 1 33,19-20 31,-19 20 192,0-20-64,0-20-192,0 20 0,0-20 0,-19 1-96,19-2 0,0 2 96,19-1-160,-19 20 96,20 0 32,-20 0 0,20 20 0,19-20-64,-19 19-32,0 2-192,1-2-417,18-19-416,-19 20-289,0-20-1408,0 0-3108</inkml:trace>
  <inkml:trace contextRef="#ctx0" brushRef="#br2" timeOffset="802110.8782">12372 12858 10441,'19'-20'1666,"-38"0"-833,19 20 352,0 0 448,-20 0-736,20 0-352,-21 0-65,21 20-31,-20-20-193,20 20-96,0-1-160,0 2 64,20-21 32,-20 19-32,21-19-288,-1-19 416,-20 19-288,19-21 32,-19 21-32,0-19 96,20 19 64,-20-20-32,0 20 0,0 0-32,0 0 32,0 20-32,0-20-32,0 19-192,20 2-705,-20-21-705,20 19-1537,0-19-5220</inkml:trace>
  <inkml:trace contextRef="#ctx0" brushRef="#br2" timeOffset="802596.906">12630 12976 9288,'20'41'1794,"-20"-22"-225,19 1 289,-19 0-256,0 0-353,20 0-416,-20-20-289,20 20 33,-20-20 31,20 19-63,-20-19-161,19 0-63,-19 0 95,0 0-288,0 0-32,-19 0-128,19 0 64,-20-19-128,0-1-160,0 0-97,20 0-63,-19-20-96,-1 1-193,20-1 353,0 0 127,0 0 161,0 21 0,20 19 64,-1-20-32,1 20-32,-20 0 96,20 20-32,-20-20 32,0 19 0,0 2-32,0-2 0,0-19 0,0 20 96,0-20-160,0 0-352,0 0-673,-20 0-1025,20 0-2947</inkml:trace>
  <inkml:trace contextRef="#ctx0" brushRef="#br2" timeOffset="803304.9464">12967 12957 6374,'0'19'5253,"0"2"-3492,0-1-255,0-1 63,20 21 161,-20-20-865,0 0-353,0 0-224,0-1 193,20-19-33,-20 0 193,0 0-289,0 0-192,-20-19-128,20-1 32,-20 0 0,0-20-160,20 1-64,-19-2-64,-1 2-224,0 0 223,20-1 33,0 0 32,0 20 96,20 0-32,-20 20 32,20 0 32,-1 0 64,1 20-64,-20 0 128,20 0-160,0 0 32,-20-1 64,19 2-32,-19-2-32,0 1-289,0-20-31,0 0-865,0 0-769,-19 20-2274</inkml:trace>
  <inkml:trace contextRef="#ctx0" brushRef="#br2" timeOffset="803668.9673">13146 12898 11114,'40'0'865,"-40"0"192,19 0 64,1-21-384,-20 21-513,20-19-32,-20-1-160,0 20 0,0-20-64,0 20 32,-20 0 32,0-20 64,20 20 64,-19 0 193,-1 20 319,0-20-31,-1 40-193,21-21-95,0 2 127,0 18-160,21-19-95,-1-1-129,0-19-32,-1 21-128,1-21-257,20 0-159,-21 0-673,1 0-1217,0-21-2659</inkml:trace>
  <inkml:trace contextRef="#ctx0" brushRef="#br2" timeOffset="803956.9837">13324 12778 13644,'20'20'1698,"-20"0"-353,0 0 513,20 0-64,-20-1-449,0 2-448,19-21-257,-19 0-191,21 0-193,-21 0-160,0 0 96,0-21-95,20 2-97,-20 19-33,0-20 33,0 0-96,0 0-64,0 20 64,20-20 0,-20 20 32,20 0-256,-1 0-577,1 20-480,0 0-609,0 0-865,-1 0-2754</inkml:trace>
  <inkml:trace contextRef="#ctx0" brushRef="#br2" timeOffset="804312.004">13821 12758 14862,'0'0'2242,"-20"-19"-1858,0 19 513,0 0 96,0 19-224,1-19-481,19 0-320,-20 20 64,20-20-96,0 20 0,20 0-257,-1-20-95,1 20-64,20-20 95,-20 20 193,19-1 64,-19 2 160,0-21-32,-20 19 0,0 1 96,0-20-32,0 20-705,-20-20-1088,0 0-2339</inkml:trace>
  <inkml:trace contextRef="#ctx0" brushRef="#br2" timeOffset="805012.0441">14436 12937 4804,'0'20'5894,"21"-20"-4133,-21 0-127,19 0 31,-19 0-31,0 0-225,0 0-384,0 0-512,0-20-97,0 20-64,-19-20-191,19 1-1,-21-2 32,1 2 0,0-21-192,0 0 128,1 20-192,-1-19 64,20 18-32,0 2 0,0-1 0,20 1-32,-1 19 32,21 0 32,-20 0-448,20 0-545,-20 19-961,20 1-1249,-21-1-6534</inkml:trace>
  <inkml:trace contextRef="#ctx0" brushRef="#br2" timeOffset="805301.0606">14297 12877 13773,'0'-19'1569,"20"19"-480,0-20 769,0 20-1025,19-20-513,1 0-128,-19 20-192,18-20-96,-19 20-513,19 0-95,-19 0-577,0 0 320,0 0 672,-1 20 225,1 0 256,0-20 449,0 20 288,0 0-128,-20-1-321,20 2-384,-20-2 0,20-19-416,-20 20-1089,20-20-1442,-20 0-6214</inkml:trace>
  <inkml:trace contextRef="#ctx0" brushRef="#br2" timeOffset="805533.0739">14654 12719 15182,'0'-21'705,"0"2"-898,0 19-127,0-20-224,0 20-674,20 0-1152,-20 0-6310</inkml:trace>
  <inkml:trace contextRef="#ctx0" brushRef="#br2" timeOffset="805766.0872">14932 12877 12908,'20'0'2658,"-20"0"-1569,0 0 801,0 0-352,0-19-257,-20-1-448,20 0-353,-20 0-320,20-20-160,0 21 96,0-1-192,0-1-192,0 2-385,0 19-128,0 0-480,20 0-448,0 0-642,0 0-1472,1 19-5927</inkml:trace>
  <inkml:trace contextRef="#ctx0" brushRef="#br2" timeOffset="806000.1006">15210 12659 13164,'0'0'1922,"0"0"-545,0 0 161,-20 0-449,20 0-449,-20 20-31,1-20-513,19 19-64,0 2 32,19-21-64,1 20 128,20-20-64,0 0 0,0 19-32,0-19-32,-1 20 96,-19 0 353,0-20-161,-20 20-96,0 0-64,-20 0-256,0-1-256,0-19-161,-19 0-992,19 0-962,0 0-2209</inkml:trace>
  <inkml:trace contextRef="#ctx0" brushRef="#br2" timeOffset="806234.114">15389 12580 16431,'40'0'1666,"-21"0"-834,-19 19 610,20 2-353,0-1-64,0-1-641,1 20-320,-21 2 32,19-22-256,1 1-512,0 0-578,0 0-960,-20-20-2050</inkml:trace>
  <inkml:trace contextRef="#ctx0" brushRef="#br2" timeOffset="806471.1275">15409 12698 19026,'0'0'1249,"20"0"-993,-1-19 705,1 19-289,0-20-511,21 20-129,-22 0-96,21 0-929,-1 0-1249,-19 0-2179</inkml:trace>
  <inkml:trace contextRef="#ctx0" brushRef="#br2" timeOffset="806896.1519">16223 12659 960,'-20'-19'12076,"0"-1"-9546,20-1-864,-20 2-193,20-1 1,0 20-1,0 0-896,0 0 31,0 0 1,0 20-161,0 20-224,20-20-128,0 19-128,0 1-160,0-20-480,-1 19-578,1-19-575,1 0-1250,-21-20-2531</inkml:trace>
  <inkml:trace contextRef="#ctx0" brushRef="#br2" timeOffset="807139.1658">16104 12758 16719,'0'0'1570,"0"-19"-930,20 19 1346,0-20-64,-1-1-929,21 21-865,-20 0-64,19-19 0,-19 19 32,21 19-160,-2-19 32,1 0-192,-20 21-256,19-21-321,-19 20 128,-20-1-384,20-19-128,-20 20-256,0-20-737,-20 0-2339</inkml:trace>
  <inkml:trace contextRef="#ctx0" brushRef="#br2" timeOffset="807372.1791">16343 12580 15246,'0'-40'2082,"0"40"-1506,0-20-319,0 20-289,0 0-161,0 0-447,0 20-1955,19-20-4868</inkml:trace>
  <inkml:trace contextRef="#ctx0" brushRef="#br2" timeOffset="808156.2239">16560 12659 14221,'0'20'2082,"0"-1"-705,21 2 289,-21-21-481,20 20-96,-20-1-288,19 1-193,-19-20-383,20 0-65,-20 0 160,20 0-192,-20 0-64,0 0-192,0 0-160,0-20-97,-20 1-127,20-1 63,0-1-255,0 21 223,0-19 65,0-1 256,0 20 128,0 0 64,0 0 0,20 20 0,-20-20 64,20 19 0,-20 2-64,0-21-64,19 20 96,-19-20-64,0 0 32,20 0 32,-20 0-96,0 0 0,0 0-224,0 0 192,0 0-128,0 0-1,20 0 65,0 0 0,0 0-32,-20 0 256,19 0-128,1 0 256,1 0-31,-1 0 159,0 0 96,-1 0-288,-19-20 225,20 20-193,0-21-64,0 2-32,-20 19 64,0-20-32,0 1-63,0 19 31,0-20-96,-20 20 128,0 0 96,20 0 32,-20 20 32,20-20-191,0 19-33,0 1-32,20-1 32,0 2-64,0-21 0,19 20-321,1-20-672,-1 0-960,2 0-3845</inkml:trace>
  <inkml:trace contextRef="#ctx0" brushRef="#br2" timeOffset="809027.2737">17434 12540 13837,'0'0'2050,"0"0"-1602,0 0 833,0 20 32,20-20-224,-20 0-352,20 20-481,19-20-160,-19 0-63,0-20-98,0 20 33,-1 0-288,1-20-32,-20 0-65,21 20 257,-21 0-32,0 0 0,0 0 64,0 20 160,-21-20 32,21 40 128,21-21 96,-21 22 97,20-22-289,0 20 96,-1 2-32,1-22-192,-20 21 96,20-20-96,-20-20 224,0 20-224,0 0-160,0-20-128,-20 0 64,0 0-97,1 0-704,-1 0-672,0 0-1410,-1-20-2883</inkml:trace>
  <inkml:trace contextRef="#ctx0" brushRef="#br2" timeOffset="809328.291">17811 12560 13773,'0'20'1537,"20"-20"-864,-20 19 736,0-19-352,0 21-192,20-21-64,-20 20-321,19-20-160,-19 0-128,21 0-95,-21-20 63,0 20-96,0-21-128,0 2 0,-21-1 64,2 20-193,-1-20 1,0 20-160,-19 0-193,19 0-319,0 0-578,0 0-768,20 20-2050</inkml:trace>
  <inkml:trace contextRef="#ctx0" brushRef="#br2" timeOffset="809618.3076">17970 12540 13036,'20'0'2626,"-20"0"-1537,20 20 321,-20-20 127,20 0-352,-1 0-608,1 20-225,0-20-256,0 0 96,0-20-128,0 20 1,0-20-65,-20 0-161,20 20-191,-20-20-385,-20 0-384,0 20-704,20-19-1859,-20 19-8744</inkml:trace>
  <inkml:trace contextRef="#ctx0" brushRef="#br2" timeOffset="810655.3669">18487 12163 12684,'-20'0'2049,"20"0"-511,0 0-65,0 0-384,0 20-352,0-1-481,20 1-160,-20-20-32,19 20-160,1 0-416,0-20-513,-20 20-705,0-20-2402</inkml:trace>
  <inkml:trace contextRef="#ctx0" brushRef="#br2" timeOffset="810917.3819">18585 12142 14701,'0'0'1762,"20"0"-769,-20 0 64,0 21-224,0-1-449,0-1-224,20 1 0,0 0-576,0 0-449,0 0-928,-20-20-2275</inkml:trace>
  <inkml:trace contextRef="#ctx0" brushRef="#br2" timeOffset="811256.4012">18863 12084 12011,'-19'0'3779,"19"-20"-2017,0 40-577,0-20 577,0 19-193,19 1-672,1 20-320,0-1-257,0 1-224,1 0 32,18-20-32,-19-1-128,0 22-352,-1-22-353,-19-19-480,0 20-577,0-1-1280,0-19-5094</inkml:trace>
  <inkml:trace contextRef="#ctx0" brushRef="#br2" timeOffset="811501.4153">18804 12342 16687,'0'0'2242,"0"-21"-1185,20 21 833,0-19-480,19 19-642,-19-20-544,21 20-159,-2-20-65,1 0-481,-1 20-544,1 0-448,-20 0-321,-1 0-672,-19 0-1794,20 20-6374</inkml:trace>
  <inkml:trace contextRef="#ctx0" brushRef="#br2" timeOffset="811834.4343">19161 12183 8904,'0'-20'3043,"0"20"-1378,0 0 481,0 0 97,0 0-610,0 0-576,0 20 64,20-1-384,-20-19-97,0 20 1,21 0-225,-1 0-159,-1 0-1,1 0-96,0-20-64,0 0-96,-1 0 64,1-20-128,-20 20-288,0-20 0,0 0-193,0 0 0,0 0 33,0 1-289,0-1 321,-20 20-289,20-21-1313,-19 21-416,19 21-2787</inkml:trace>
  <inkml:trace contextRef="#ctx0" brushRef="#br2" timeOffset="812248.458">19499 12262 16207,'0'0'1281,"0"0"32,0-20 641,0 0-737,-19 0-704,-2 1-65,21-1-192,-20-20-224,20 20 1,0 1-1,0-1-32,0-1-65,20 2 65,-20 19-192,21 0-512,-2 0-97,1 0-544,20 0-641,-21 19-1025,1-19-4004</inkml:trace>
  <inkml:trace contextRef="#ctx0" brushRef="#br2" timeOffset="812646.4808">19658 12084 14381,'0'19'1890,"19"1"-128,-19-20-225,20 19-224,-20-19-192,20 0-256,-20 0-384,21 0-161,-21 0-96,0-19 0,20 19-96,-20-20-63,0 1 63,0-1-192,0-1 0,0 2 64,19 19-33,-19 0-127,20 0 64,0 0 0,0 19 128,-1 2-64,1-1-128,20-1-833,-21-19-640,21 20-1378,1-20-3652</inkml:trace>
  <inkml:trace contextRef="#ctx0" brushRef="#br2" timeOffset="813203.5126">20213 11885 9577,'-19'-40'2850,"-1"40"-640,20 0-96,0 0-32,0 0-448,20 0-385,-20 19 160,19 2-288,-19 18-256,20 1 96,0-20-961,1 20 128,-1-21-64,-1 2 32,1-1-448,0-1-417,0-19-704,-20 0-865,0 0-1250,0 0-3362</inkml:trace>
  <inkml:trace contextRef="#ctx0" brushRef="#br2" timeOffset="813535.5316">20452 12004 16111,'19'-20'2082,"-19"20"-257,0 0-95,20 0-673,-20 0-416,0-20-225,0 20-416,0-20 416,0 20-672,0-20 320,0 20 128,0-19-159,-20 19-226,20 0 33,-19 0 128,19 0-32,-20 0-32,20 19-128,0-19 576,-20 20-32,20 0-544,20 0 673,-20 0-417,20 0 96,-1-20-96,1 19 32,21-19-32,-21 0-96,-1-19-288,1 19-641,0 0-257,0-20-800,-20 20-1921,0 0-10923</inkml:trace>
  <inkml:trace contextRef="#ctx0" brushRef="#br2" timeOffset="813847.5495">20810 12043 13708,'20'21'3107,"-1"-21"-1601,-19 0 512,20-21-225,-20 2-543,0 19-418,-20-20-223,1-20-225,-1 20-352,0-19 577,-1-2-449,-18 22-96,19-20-32,0-2-64,20 22 96,0-1-128,0 0-32,0 20-128,20 0-32,19 0-97,-19 0-319,21 20-898,-2 0-352,-19-1-672,20-19-1282,-21 21-7238</inkml:trace>
  <inkml:trace contextRef="#ctx0" brushRef="#br2" timeOffset="814092.5635">20710 11864 15182,'0'0'2402,"0"0"-1121,0 0 257,20 0 544,-1-19-897,1 19-641,1 0-287,-1 0-193,0 0-224,-1 0-673,-19 0-1281,20 19-1442,0-19-3138</inkml:trace>
  <inkml:trace contextRef="#ctx0" brushRef="#br2" timeOffset="814361.5789">21107 11746 19442,'20'0'833,"-20"0"-449,0 0 929,0 19 193,20 2-609,-20-1-257,0 19-384,20-20-127,0 22-33,-20-2-64,19-19-96,1 0-193,0 0-191,-20 0-353,20-20-608,-1 19-257,-19-19-512,0-19-1986</inkml:trace>
  <inkml:trace contextRef="#ctx0" brushRef="#br2" timeOffset="814594.5922">21107 11905 9128,'-19'0'5862,"19"0"-4325,0 0-320,0 0 769,19 0-480,-19 0-642,20-20-127,0 20-256,0-21-321,0 21-32,19-19-64,-19 19-416,0 0-385,-1 0-576,1 0-1154,-20 0-1440,21 0-9450</inkml:trace>
  <inkml:trace contextRef="#ctx0" brushRef="#br2" timeOffset="815057.6187">21366 11586 15951,'0'0'1697,"0"0"33,19 0-161,-19 0-640,0 0-128,20 21-385,-20-21-255,0 20-65,20-1-160,-20 1-129,0 0-479,0 0-738,0-20-575,0 20-2051,0-20-10953</inkml:trace>
  <inkml:trace contextRef="#ctx0" brushRef="#br2" timeOffset="815314.6334">21445 11607 18897,'19'20'1057,"-19"-20"-993,0 19-32,0-19 1,0 20-1,0 0-321,0 0-1504,20 0-3108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6-27T23:59:35.69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3039 10375 12684,'-59'-39'448,"20"20"353,-1-2-577,1 21-192,-2-20 0,1 20 0,-19 0 96,0 0 32,-22 20 129,2 1-289,0-2 0,0 20 96,-1-18 64,1 18 0,20 1 256,19-20-31,-1 20-225,22-21-128,-1 1-64,0 20 64,-19-1-64,-1 2 32,1 18-32,-1-19 0,-1-1 0,22 1 32,19 0 0,-20 0 0,20-1 0,20 1-32,-1 0 32,22-20 32,-1 19-32,-1-19 64,20 20 0,1-21-64,0 2 64,19-1-64,0-1 0,0 21 0,-18-20 0,18 0 32,0-1-32,1 1 32,-1 0 0,20-20-32,-19 20 64,19-20-64,0 20 32,1-20-32,-1 20 0,0-1 32,20-19-64,0 21 64,-19-21 0,19 0-32,-19 20 32,18-20-64,1 0 64,-19 0 0,18 0 0,2 0-32,-1 0 64,-19-20 32,18 20 1,-19 20-97,21-20 32,-21 0-32,21 19-32,-22-19-1,22 20 33,-21-20 0,-20 19 0,21-19 0,-1 21 0,0-21 33,1 0-1,-1 0 32,20-21 64,-20 2 0,20-1-96,-19 1 0,18-1 32,-18-20-160,-1 20 32,0-20 32,1 0 0,-1 1 0,0-1 0,-19 1-32,-21-2 96,1-18 0,-21 19-32,-19 1 96,1-21 96,-21 21-32,0-2 128,-21 2-127,1-1-129,0 1 96,-19-1-160,-1 20 96,-19-20-128,-21 21-32,-19-1-65,0-1 33,-1 2 0,-38-1 96,18 1 64,-18-2-64,-22 1 288,2 20-224,-1-19 32,-20-1 65,21 0-65,-21 0 160,-1 0 160,-17 0 97,-2-19 223,0 18-95,0 2-161,2-20-95,-22 18-65,0-18-288,-19 19 32,19 0-384,-19 0-1122,0 20-2465</inkml:trace>
  <inkml:trace contextRef="#ctx0" brushRef="#br1" timeOffset="5513.3154">12788 6087 11530,'-20'20'1698,"20"-20"-385,0 19 353,0-19-225,0 0 97,0 21-193,0-21-32,0 0-128,0 0 97,0-21-546,0 21-480,20-39-159,0 0-33,0-2-64,19 2 0,2 20-64,-2-2-1,-19 21-63,0 0 96,0 40 64,-20-1 32,0 2-32,0-2 65,0 0-65,-20-18-96,20-1 160,0-1-257,20-19 97,-1 0 64,21 0 32,-20 20-96,19-20 128,-18 21-96,-1-2 96,-20 20 33,0-19-65,0 1 96,-20 18 32,-1-19-64,1-20-96,-19 19-96,19 2-96,-19-21-225,19 0-480,0 20-800,0-20-834,20 0-1472</inkml:trace>
  <inkml:trace contextRef="#ctx0" brushRef="#br1" timeOffset="5904.3378">12589 5908 15502,'-99'20'481,"40"20"31,19 19 257,21 1 512,-1 39-224,20 0 64,39 20-512,1-18-417,39-23-160,0-18-64,41-40 224,-1-20-32,20 0 32,-20-40-128,0-20-64,-20 2 32,-20-22-320,-18 0 256,-22 1-32,-39-20-32,0 19-32,-39 20 64,-1 1 256,-20 19-96,-19 20 192,-20 1-31,19 19-257,1 0-257,0 19-1312,18 1-2211</inkml:trace>
  <inkml:trace contextRef="#ctx0" brushRef="#br1" timeOffset="6418.3672">12431 6841 17360,'-40'0'320,"1"20"353,-22 1 1057,2 18-641,-20 0-32,-21 2-513,21 18-448,-20-19-64,39-1 0,0-18-192,1-2-256,20 1-417,-1 0-512,1-1-609,39 2-673,-20-2-3715</inkml:trace>
  <inkml:trace contextRef="#ctx0" brushRef="#br1" timeOffset="6745.3859">11359 7457 18481,'20'-40'1217,"-20"40"-672,0 0-481,0 21 128,0-2 320,0 21-191,0 0-321,0-21 96,19 21-320,-19-20-513,20 0-352,-20 0-737,0-20-1473,0 19-6598</inkml:trace>
  <inkml:trace contextRef="#ctx0" brushRef="#br1" timeOffset="7042.4028">11200 7417 15534,'-40'40'449,"20"0"-129,1 19 513,19 1 352,0 19-32,19 0-544,21 1-385,-1-40-32,42 0-448,-2-21 544,0-19-96,0-39 0,1-1-32,-1-19-31,-20-1-290,-19-20-159,-40 21 32,0-1 32,-40 1 63,1 0-127,-40-1-256,20 20 351,-22 20 386,2 20-65,20 0-321,0 0-928,18 20-3075</inkml:trace>
  <inkml:trace contextRef="#ctx0" brushRef="#br1" timeOffset="7570.433">13503 6663 16815,'0'0'321,"40"19"191,-1-19 1058,20 21 319,22-1-415,-2-1-609,0 21-449,1 19-288,-1-18 0,0-2 65,1-19-129,-40 20 64,19-20-224,1-20-161,-21 19-319,1 1-801,0-20-1250,-20 20-1377</inkml:trace>
  <inkml:trace contextRef="#ctx0" brushRef="#br1" timeOffset="8054.4607">15032 7338 16783,'-60'-20'673,"20"20"160,1 20 544,19 0-192,-20-20 32,40 20-608,0 19-609,0-18 32,20-2 64,20 1 32,19 0-32,1 20-64,0-21-64,-1 1 32,-20 20-64,1-20 96,-40 0-32,0 19 192,0-18-31,-20-2-161,-19 1-193,-1-20-479,1 0-513,-1 0-1282,1-20-2625</inkml:trace>
  <inkml:trace contextRef="#ctx0" brushRef="#br1" timeOffset="8244.4716">14972 7358 18225,'60'-20'608,"-40"0"129,19 0-449,-19 20-288,20-20-32,-21 1-288,21 19-705,-20-21-256,-20 21-737,21-19-1505,-21-1-2884</inkml:trace>
  <inkml:trace contextRef="#ctx0" brushRef="#br1" timeOffset="8569.4902">14615 7080 13708,'-119'39'2018,"59"2"-1281,20-2 320,20 21 513,1 39 159,-1 0-512,20 0-640,39 1-417,21-21-64,20-20-160,38-19 160,42-20 32,-22-20 32,21-20-160,-20-20 65,-19 1 31,-22-21-225,-17 1 1,-22-1-256,-39-19-32,-20-1-97,0 1 1,-40 0 351,-20-1-159,-19 20 288,-20 21 96,-1-1 64,1 20-160,0 20-416,-1 0-1314,1 0-1473,0 20-12234</inkml:trace>
  <inkml:trace contextRef="#ctx0" brushRef="#br1" timeOffset="9142.523">11935 8052 5124,'-20'-19'10634,"20"19"-9897,0 0 416,0-20 257,0 20-385,0 20-65,0-1 129,0 22-224,20-2-128,-1 21-609,1-1 288,20 1-319,-1 0-290,2-21 482,-2 21-546,1-40-447,19 19-481,-19-18-481,-1-2-672,-19 1-1922</inkml:trace>
  <inkml:trace contextRef="#ctx0" brushRef="#br1" timeOffset="9497.5433">12391 8708 14990,'40'-40'2979,"-20"21"-2403,0-2 609,19 1-512,-19 1-545,19 19 160,-39 19-96,20-19-128,1 41 129,-21-2-129,0 1 32,0 0-64,0-1-32,0 1 128,-21-1-224,21 2 256,0-22 224,21 1 1,-21-20-1,20 20-192,-20-20 97,20 0-65,-1 0-192,1-20 0,20 0-64,-21 1-321,1 19-511,0-21-706,0 1-480,0 20-672,-20-19-2788</inkml:trace>
  <inkml:trace contextRef="#ctx0" brushRef="#br1" timeOffset="9851.5635">12331 8608 14637,'-59'80'1218,"39"-20"-322,0 19 450,0 0-65,20 21 416,40-1-575,-1-20-802,22-19-288,18-40 96,0 0 32,41-20-96,-21-40 96,0-20-160,-19 1 64,-1-1-96,-20-19-192,-39-1 64,0 1-192,-40 0-193,-20-1-192,-19 1 97,0 19 512,-2 40 128,-18-19 128,0 39-160,20 0-160,-2 0-289,22 20-1313,-1-1-4419</inkml:trace>
  <inkml:trace contextRef="#ctx0" brushRef="#br1" timeOffset="10285.5883">14853 7894 17040,'20'-20'2178,"-40"0"-673,20 20-288,-20 0-320,1 20 352,-41 20-224,20 19-384,-20 20-225,1 1-31,0-20-65,19-1-352,20 1 64,1-21-128,-2 1-577,1 0-352,20-20-288,0 20-1025,0-1-1378,0-18-10890</inkml:trace>
  <inkml:trace contextRef="#ctx0" brushRef="#br1" timeOffset="10632.6082">14317 8728 21140,'0'0'1697,"-20"0"-1409,20 0-63,0 0-1,0 0 641,0 20-161,0 0-383,0 19-193,20-19 0,-20 0-96,20-20-32,-20 20 64,20-20-64,-1 0 96,1 0 32,0 0-96,0-20-32,1 20 0,-2 0 32,21-20-64,-20 20-672,-1 0-674,1 0-576,0 0-768,-20 0-2051</inkml:trace>
  <inkml:trace contextRef="#ctx0" brushRef="#br1" timeOffset="10814.6186">14496 8748 18929,'0'59'769,"0"-39"192,0 20 448,0-1-704,20 1-96,0 0-417,-20-20-224,19 0-32,1 0-577,0-20-896,0 0-1058,-20 0-1985</inkml:trace>
  <inkml:trace contextRef="#ctx0" brushRef="#br1" timeOffset="11118.636">14258 8649 18257,'-81'59'929,"62"1"-769,19 19 1217,0 1-128,40-1-192,0 0-384,19-19-513,20-21 0,21-18 32,-1-21-95,0-21-290,1-18-351,-41-21-193,-19 1-288,-1-21-32,-39 1 320,-39-20 193,-1 19-1,-19 20 545,-1 1 32,-20 19 385,1 20 480,0 1-353,19 19-480,-19 0-448,39 0-1057,-19 0-4101</inkml:trace>
  <inkml:trace contextRef="#ctx0" brushRef="#br1" timeOffset="11938.6829">21921 5492 13516,'20'-21'513,"-20"2"544,0 19 512,-20 0-191,20 0-193,-39 19-417,19 2-191,0 18-33,-1 0-383,21 2-193,0-2 192,41-18-96,-1 18 0,-1-20 32,20 22-96,1-22 32,-21 1 32,-18 0-224,-1-1 96,0 2-32,-20-1 64,-20-20-128,0 19-97,-1-19-415,-18 0-706,19 0-1120,-20 0-4613</inkml:trace>
  <inkml:trace contextRef="#ctx0" brushRef="#br1" timeOffset="12121.6934">21862 5531 17456,'20'-20'1377,"0"1"-1377,-1-2 385,1 2-97,0-1-160,0 0-224,19 20-897,1 0-1249,-1-19-4228</inkml:trace>
  <inkml:trace contextRef="#ctx0" brushRef="#br1" timeOffset="12481.714">21842 5174 12171,'-100'59'2146,"41"-19"-1922,20 0 897,-21 40 481,20-2-225,20 42-352,0-1-480,20 0-385,40-20-160,0-39-32,39 0 480,40-21-192,1-19 65,18-20-1,2-20-192,-22-19 0,-18-2-32,-41-17-160,1-2 64,-40 0-160,-1-20-160,-19 2-65,0-2 1,-39 20 64,-21-19 96,-19 39 192,-1 0 224,-19 20-288,20 1-577,-21 19-1505,21 0-4997</inkml:trace>
  <inkml:trace contextRef="#ctx0" brushRef="#br1" timeOffset="12996.7434">21902 6227 15662,'-40'19'1057,"-1"20"-320,2 2 640,-20-2-160,-1 21-352,1-1 0,-1 1-320,20 0-97,-19-21-416,39 0 96,-20-18-224,21-1-480,-1-1-706,0 1-992,20 0-1633,-21-20-10763</inkml:trace>
  <inkml:trace contextRef="#ctx0" brushRef="#br1" timeOffset="13361.7643">21027 7040 17936,'0'-39'1890,"0"39"-1601,0 19-97,-20-19 512,1 40 65,19-20-32,-20 0-321,20-1-95,20 1-1,-1-20-32,1 21-32,1-21-63,19-21-33,-21 21-32,21 0-96,-20-20 0,19 20-96,-19 0-321,0 0-511,0 0-706,-1 0-896,1 0-1634</inkml:trace>
  <inkml:trace contextRef="#ctx0" brushRef="#br1" timeOffset="13539.7745">21226 7020 18033,'0'40'480,"0"0"545,0-1 577,20 1-898,-20-20-384,0 19-255,20-18-65,-20-2-257,19 1-640,1 0-736,1-20-737,-1 0-3332</inkml:trace>
  <inkml:trace contextRef="#ctx0" brushRef="#br1" timeOffset="13858.7927">20909 6782 17744,'-99'100'865,"79"-41"-32,-1 20 576,1 20-384,20-19-128,41 19-641,18-39-256,40-21 257,21-19-289,-1-20 160,-1-20-32,22-19-192,-41-1-385,-19-19-95,-21-1-225,-39-20 256,-20 21-351,-40-20 31,1 19-128,-22 0 640,-18 1 417,-20 39 33,-1 0-97,21 20-161,-20 0-1824,19 20-6760</inkml:trace>
  <inkml:trace contextRef="#ctx0" brushRef="#br1" timeOffset="14372.8221">20849 7636 17104,'-59'20'608,"18"-1"257,-18 22 705,20-2-417,-21 0-673,21 1-384,19 0-64,-1 0-64,1-20-320,0-1-929,20 1-513,0 1-672,0-2-5510</inkml:trace>
  <inkml:trace contextRef="#ctx0" brushRef="#br1" timeOffset="19675.1254">20134 8350 14894,'0'-20'1633,"0"1"-1056,20-20 608,-20 18 448,40 1-448,-21 20-544,1-19-417,0 19-224,1 19 160,-21 22-95,0-22 255,-21 20-224,21 2-32,-20-2-64,0-19 32,20 0-96,0 0 32,0-20 0,20 20 32,21-20 0,-2 0 96,1 19-64,-20-19 0,-1 0 0,1 0 0,-20 20 224,0-20 225,-20 21-129,1-21-288,-1 19 32,-20 1-96,21-20-192,-22 19-545,21-19-768,0 0-897,20 0-1378,-19 20-11210</inkml:trace>
  <inkml:trace contextRef="#ctx0" brushRef="#br1" timeOffset="20080.1486">20095 8152 12684,'-99'-20'1473,"38"40"-704,2 0 256,0 20 224,19-1 128,1 21-64,18 19-384,21 1 0,0 0-384,21-2-289,38-18-32,20 0-224,0-21 32,21-19 96,19-20-32,1-20 0,-2-19 0,2-21-96,-21-20 65,-20 1-65,-40 0-161,2 0 193,-21-1-64,-40 1 96,-21-1 129,2 41-65,-40-2-32,0 2-128,-2 20-32,2 19-417,-19 0-1120,37 0-1666,-18 19-10410</inkml:trace>
  <inkml:trace contextRef="#ctx0" brushRef="#br1" timeOffset="20590.1777">19876 8946 17008,'0'-19'1633,"-20"19"-1537,1 19 833,-21 1 545,1 40-97,-22-21-640,2 21-225,-1-1 0,1 1 1,20-20-353,-2-1-128,21 1-160,0-20-641,1 0-864,19 0-834,19-20-1024,-19 0-9417</inkml:trace>
  <inkml:trace contextRef="#ctx0" brushRef="#br1" timeOffset="21044.2037">19003 9800 15919,'0'-39'2530,"20"18"-2114,-1 1-159,21 1 1152,0-1-160,19 20-897,-38 0-352,18 20 65,-39-1-33,20 22 32,-20-2-128,-20 1-33,1 19 129,-22-19-64,21 0 32,0-1 97,1-18 31,-1-2 0,20 1-32,0-20-64,0 0 96,20 0-32,-1-20 96,21-20-256,1 20 0,-2 1-64,1-21-320,-1 20-417,1 20-801,-21-20-640,1 20-1858</inkml:trace>
  <inkml:trace contextRef="#ctx0" brushRef="#br1" timeOffset="21397.2239">19042 9462 13548,'-98'40'1570,"57"-1"-1026,1 21 609,1 20 353,19 0-97,0 19-64,20 0-576,0 0-192,40 0-321,19-39-128,21-1-64,19-39 32,0-20 32,21-20 0,-21-39-160,20-1 0,-40-19-192,1-1 32,-41 1-64,2-21 32,-41 21-161,-21 0 257,1 0-64,-39 19 224,-1 0-32,1 40-160,-21 1-353,21 19-672,-20 0-961,19 0-3779</inkml:trace>
  <inkml:trace contextRef="#ctx0" brushRef="#br1" timeOffset="21912.2534">18944 10375 17840,'0'0'1282,"-21"0"-1186,-19 21 833,1-1 608,-21 39-224,1 1-320,-21 0-544,1 19-33,0-20-224,19 1-128,20-1-128,0-19-224,20-20-353,1-1-704,19 2-929,0-1-577,0-20-3715</inkml:trace>
  <inkml:trace contextRef="#ctx0" brushRef="#br1" timeOffset="22254.2729">18049 11250 18321,'0'0'1473,"-19"19"-1473,19 1 865,0 20 96,0-20-256,0 19-417,0 1-320,19-20 32,-19 0-128,20-1-257,0-19-672,-20 21-480,20-21-705,-20 0-2082</inkml:trace>
  <inkml:trace contextRef="#ctx0" brushRef="#br1" timeOffset="22652.2957">17811 11091 13452,'-79'59'1442,"39"-19"-770,1 0 866,19 39 95,-1 0 97,21-19-385,21 20-640,19-1-545,19-20-128,20-19 32,21-40-64,19 0 96,-20-40-64,20 1-192,-40-21-513,0-20-288,-38 1-96,-21 20 481,-20-21-513,-20 1 0,-21-1-64,2 1 384,-20 39 1570,-1 1 352,1 39-577,-21 0 1,-19 39-449,20 1-512,18 0-2531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6-28T00:03:06.65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0000FF"/>
    </inkml:brush>
    <inkml:brush xml:id="br3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856 3645 5188,'0'-20'8296,"0"0"-6118,0 20-352,-20 0-513,20 0-384,0 0 641,0 40-545,0-1-225,0 21-223,20 20-321,-20-21-192,20 20 128,-1-19-128,1-20-31,0 0-226,0-1-447,-1-19-866,-19-1-960,20 2-1378</inkml:trace>
  <inkml:trace contextRef="#ctx0" brushRef="#br0" timeOffset="196.0112">499 3844 18385,'-61'-60'1409,"42"40"-352,19 0 417,0-20 95,39 1-800,2 19-353,18-20-416,20 1-32,0-2-384,1 22-1474,0-1-1025,-1 20-2242</inkml:trace>
  <inkml:trace contextRef="#ctx0" brushRef="#br0" timeOffset="514.0294">1352 3764 19602,'-19'20'801,"-1"-1"-64,0 22 287,0-22 98,20 20-386,0-18-223,20 18-97,0-19-32,39 1-191,-19-21 31,19-21-96,0 1 0,2-19 32,-22-1-192,1 1-64,-40 19 160,0-20-288,-20 20 128,-39 20-160,19 0-449,-20 0-1089,20 0-2113,-19 0-10923</inkml:trace>
  <inkml:trace contextRef="#ctx0" brushRef="#br0" timeOffset="1296.0742">2523 3684 16719,'20'41'-160,"0"-22"769,-1 21 480,2 0-224,19 19-161,-20-19 1,-1-1-353,1-19 225,0 1-65,-20-2-63,20-19-33,-20 0 321,0 0 384,-20 0-352,20-19-769,-20-22 64,0 2-32,1-21-128,-1 0 0,0-18-257,20-2-384,0 1 33,20 19 351,0 20 97,-1 0 64,1 21 0,0 19 0,0 19 128,-20 21-32,20 0 160,-20 20-32,0-21 96,-20 21-96,20-21 64,-20 1-64,0-20-32,0 0-320,1-1-481,-1-19-608,20 0-866,0-19-3618</inkml:trace>
  <inkml:trace contextRef="#ctx0" brushRef="#br0" timeOffset="1723.0986">2960 3923 11979,'40'20'2851,"-40"-1"-1314,0-19-32,0 0 770,0 0 191,-20-19-1505,20 19-577,-20-41 33,1 22-97,-1-20-192,20-2-128,-20-18-128,40 19-192,-20-19-193,20 19 65,19 20-65,-19 1-224,19 19-63,-19 0 159,0 19 1,-20 21 287,0 0 161,0-1 192,0 1 64,0 0 0,-20 0 288,20-20 1,0-1 255,0 1-159,0-1-1,20-19 129,-20 0-1,20 0-351,1 21-65,-2-21-64,1 0-32,0 0-64,20 20-160,-21-20-449,21 0-864,-20-20-449,19-1-1409,-19 21-10634</inkml:trace>
  <inkml:trace contextRef="#ctx0" brushRef="#br0" timeOffset="1905.109">3417 3625 18801,'0'-20'1634,"0"20"-705,0 20-577,0 0 673,20 0-96,0-1-609,0 22-256,-1 18-32,1-19-608,20-1-1154,-21-19-832,21-1-1186,-20 2-10954</inkml:trace>
  <inkml:trace contextRef="#ctx0" brushRef="#br0" timeOffset="2187.1251">3695 3923 18033,'-20'-40'1153,"20"20"961,-19-19-705,19-1-544,0 0-161,0 0-95,0 1-193,0 19-63,0 20-257,19 0-160,1 20 96,0-1-32,0 22 0,19-2 192,1 0-352,-1 2 256,22-22-96,-22 1 32,1-20 0,-1 0 32,1-20-96,-20 20 96,-20-19-320,20-22-161,-20 22-223,0-1-898,-20-19-1184,20-2-1891</inkml:trace>
  <inkml:trace contextRef="#ctx0" brushRef="#br0" timeOffset="2375.1359">4231 3525 17168,'20'60'2402,"0"-40"-128,0 20-1089,19 19-352,-19-19-224,19 0-321,1 0-192,1-20-64,-2-1-64,-19-19-480,19 0-610,-19 0-767,-20-19-962,0-1-5221</inkml:trace>
  <inkml:trace contextRef="#ctx0" brushRef="#br0" timeOffset="2534.145">4151 3546 16463,'-59'0'4292,"39"-21"-2947,20 21-63,0 0-962,20 0 160,19 0 353,22 0-352,-2-19-321,40 19-288,-20 0-1122,-19 0-1664,0 0-1731</inkml:trace>
  <inkml:trace contextRef="#ctx0" brushRef="#br0" timeOffset="3135.1793">5481 3566 18929,'-59'19'673,"39"-19"160,0 40 160,1-20-192,19 19 159,0 2-415,0-2-481,19 0 384,21-18-191,-1-21-97,2 0 224,-1-21-160,-1 2 1,-19-21-33,0 21-64,-20-22-96,0 2-96,-20 19-288,0 0-353,-19 0-448,19 1-321,-21-1-95,41 20-641,-20 0-1634,20 0-8455</inkml:trace>
  <inkml:trace contextRef="#ctx0" brushRef="#br0" timeOffset="3361.1923">5760 3665 16367,'20'39'1313,"-20"-18"353,20-2-417,-20 1 160,20 0-127,-1-1-193,1-19-385,20 0 33,-1 0-289,-19 0-191,19-19 31,2-1-128,-21 0-32,-20 1-320,20-22-288,-20 22-481,0-21-1025,-20 20-1442,20-19-3010</inkml:trace>
  <inkml:trace contextRef="#ctx0" brushRef="#br0" timeOffset="3549.203">6177 3486 17744,'39'39'1826,"1"-18"576,-21 18-800,2 1-737,19 0-353,-20-1-320,19 1-160,-19-20-32,0 0-64,-1-1-416,1 2-865,0-21-1154,-20 0-1280,-20 0-12076</inkml:trace>
  <inkml:trace contextRef="#ctx0" brushRef="#br0" timeOffset="3722.2129">6018 3525 20147,'-21'0'2626,"21"-19"-1793,21 19-193,19-20 129,19 20 64,20-20-609,21 1-128,-21 19-224,20-21-544,-19 2-994,-20 19-1953,-1 0-3492</inkml:trace>
  <inkml:trace contextRef="#ctx0" brushRef="#br0" timeOffset="4251.2432">7408 3426 17616,'0'-59'1634,"0"39"191,0 20-223,0 0-769,0 0-481,20 20 385,-20 20 32,19 19-385,1 0-96,0 21-256,20-20 0,-21 0-64,1-21-288,0 0-673,21 2-993,-22-22-1217,1-19-3235</inkml:trace>
  <inkml:trace contextRef="#ctx0" brushRef="#br0" timeOffset="4511.2581">7824 3447 15822,'-59'39'993,"19"-19"-256,1-1 384,19 22-416,-19-22 352,19 1 416,-1 0-544,1 0-512,20 0-1,0-20-320,20 19 128,-20-19 64,21 20-95,18-20 31,-19 21-160,20-21-64,-1 0-32,1 19-609,-1-19-512,2 20-1057,-2-20-577,-19 20-3875</inkml:trace>
  <inkml:trace contextRef="#ctx0" brushRef="#br0" timeOffset="4773.273">8043 3525 3939,'0'0'16592,"0"21"-15759,0-21-481,20 20 513,-20 19 224,0-19 32,19 20-448,1 20-385,0-21-32,21-19-192,-2-1-32,1 2 64,-1-1-160,1-20-160,-1 0-320,-19-20-353,1-1-897,-1 2-768,-1-21-1122,-19 21-9480</inkml:trace>
  <inkml:trace contextRef="#ctx0" brushRef="#br0" timeOffset="4910.2809">8222 3625 15822,'-59'0'2531,"39"0"-289,20 0-640,0-20-1186,0 20-256,20 0-160,-1 0-96,21 0 160,-1-20-1089,1 20-1377,-1 0-2018</inkml:trace>
  <inkml:trace contextRef="#ctx0" brushRef="#br0" timeOffset="5184.2966">8242 3466 1313,'0'-59'14606,"0"39"-14158,19 0 417,1 0-513,0 0 161,19 0 159,-39 20-383,20 0 127,0 20 385,1 0-1,-1 20-223,-20-1 192,19 1 31,1-20 1,0 19 32,20-39-224,-21 21-97,21-21-224,-1 0 33,-19-21-33,21 2-96,-21-21-384,-1 21-673,1-21-929,-20 20-1216,-20 20-1475</inkml:trace>
  <inkml:trace contextRef="#ctx0" brushRef="#br0" timeOffset="5353.3062">8659 3525 14189,'0'60'3940,"20"-40"-1282,-20 20-608,20-20-833,-1-1-512,-19 1-257,20 1-191,0-2-257,-20-19 0,20 20-353,-1-20-800,1 20-1089,0-20-961,0-20-7271</inkml:trace>
  <inkml:trace contextRef="#ctx0" brushRef="#br0" timeOffset="5642.3227">9115 3347 18385,'-40'0'1153,"21"0"288,-21 0 33,20 20-545,-19 20 160,39-21-513,-20 21-576,40 0 0,-1 0-128,21-1-64,19-19-289,20 0 97,2 0-32,-22 0 95,0-1 161,-19 1 64,-20 1 128,-20-2 288,0 1 257,-40 0-97,20-1-31,-19-19-417,-1 21-288,1-21-641,19 0-1313,-21 0-2755</inkml:trace>
  <inkml:trace contextRef="#ctx0" brushRef="#br0" timeOffset="6424.3675">10287 3486 13965,'-20'-20'2370,"0"1"0,20 19-224,0 0-576,0 0-962,0 19-255,0 21 447,20 0 193,-20 19-448,20-19-257,0 19-192,-1-19-64,21 19 0,-20-38-128,-1 18-673,1-19-191,0-1-962,0 2-1025,-20-21-2178</inkml:trace>
  <inkml:trace contextRef="#ctx0" brushRef="#br0" timeOffset="6895.3944">10644 3824 11723,'20'20'3331,"-20"-20"-1281,0 0 128,0 0 0,0 0 32,0-20-929,0-1-864,0 2-1,-20-21-192,20 0-128,0 1-128,0-1 64,0 20-64,0-19 0,0 39-96,20-20-128,-1 40-32,1-1 223,0 1-31,19 20 64,-18-1 64,19-19 64,19 20 1,-19-20-1,-1-20 64,21 0-32,-20 0 0,-20-20 32,0 1 64,-20-2 97,0 1-321,0-19-192,-20 19-321,-19-20-512,18 1-865,1 18-672,0 2-1538</inkml:trace>
  <inkml:trace contextRef="#ctx0" brushRef="#br0" timeOffset="7381.4222">12033 3466 18737,'0'-19'1986,"0"19"-480,0 0-1154,20 19-96,-20 1 1089,20 19-480,1 2-320,-1-2-321,-1 21-288,1-21 256,0 1-288,0-20 0,-1 19-449,21-18-736,-20 18-1377,19-19-962,-19-1-12011</inkml:trace>
  <inkml:trace contextRef="#ctx0" brushRef="#br0" timeOffset="7735.4425">12490 3902 18193,'20'0'2722,"-20"-19"-1344,-20-1 191,20 1-768,-19-22 32,19 2-33,0 0-543,-20-2-97,20-18-160,0 19 0,0 1-32,0 18-32,0 21-96,20 0-257,-1 21 257,1-1 96,20 19 64,-1 1-32,22 19 32,-22-38 0,1 18 64,-1-19-32,1-20-64,-1 0 256,-19 0-192,1-20 289,-1 0-97,-20 1 0,0-2-224,-20-18-192,-1-1 32,1 0-513,1 1-864,19 18-1314,0-18-1185,0 19-9641</inkml:trace>
  <inkml:trace contextRef="#ctx0" brushRef="#br0" timeOffset="8177.4678">13622 3466 15598,'-40'-40'321,"20"21"1152,-19-1 257,19 20-609,0 20 96,-19-1 32,19 41-352,0-21 96,20 41-192,0-20-289,0 0-288,40-1-64,-1 1-64,21-41-128,-1 1-320,21-1-256,-21-38-321,1-1-673,-1 1-736,-19-22-993,-21 2-5958</inkml:trace>
  <inkml:trace contextRef="#ctx0" brushRef="#br0" timeOffset="8597.4918">13900 3605 10698,'0'40'3491,"19"-20"-2658,2 19 864,-1 1-383,0-20-33,0 19 96,-20-18-448,19-21-352,1 20 63,-20-20-159,0 0 672,0-20-513,-20-1-448,1-18-160,-1 19-64,0-20 64,0-19-96,20 19-192,0-19-96,0-1-193,20 21 161,0-21 32,19 40 159,1 20-415,-1 0 159,1 0-127,-20 20-449,20 19 160,-40 1 257,20 0 255,-20 20 289,-20-21 64,20 1 96,-21-1 385,2 2 127,-1-2 65,20-19 64,0-20-129,0 19-95,0-19-33,0 0 97,20 21-225,-1-21-160,2 0-128,19 0 32,-20 0-448,19 0-833,1-21-737,-1 2-320,1-1-2659</inkml:trace>
  <inkml:trace contextRef="#ctx0" brushRef="#br0" timeOffset="8778.5021">14536 3466 18865,'0'40'481,"0"0"448,0-1 192,0 21-288,19-1 63,-19-19-575,20 0-289,20-21 32,-1 2-128,21-21-481,-20 0-384,0 0-416,-1-21-833,-19-18-2338</inkml:trace>
  <inkml:trace contextRef="#ctx0" brushRef="#br0" timeOffset="8923.5104">14595 3645 15919,'-59'20'832,"39"-20"610,20 0-1154,20 0-224,-1 0 32,1 0 128,20 0-128,-1-20-512,1 20-1185,-20-20-3332</inkml:trace>
  <inkml:trace contextRef="#ctx0" brushRef="#br0" timeOffset="9301.532">14595 3447 15598,'20'-21'865,"-1"21"-961,1 0 769,40 0-225,0 0 641,-1 21-64,-19 18-641,19 0-255,-19 21-65,-19 0 96,-2-1-96,1-19 64,-20 0 160,0-21 257,0-19 63,0 0 513,0 0-64,-20 0-512,1-19-321,-2-21-32,1 21 257,20-22 95,-20-18-384,20 19-64,20-20-31,21 1-65,-2 19-129,1 21 65,-1-1 96,1 20-32,-1 20 96,1 20-31,0 19-33,-20 1-32,20-1 0,-20-19-353,19-1-448,1-18-544,-21-2-1249,1-19-1122,0-19-9769</inkml:trace>
  <inkml:trace contextRef="#ctx0" brushRef="#br0" timeOffset="9682.5538">15052 3645 20403,'0'0'64,"20"-20"384,19 20-223,40-20-97,-18 0 512,18-19-255,20 18-289,-20-18 0,1 0-32,-1 18 64,-40-18-64,21 19 128,-39-20-288,-2 40 32,-19-20 160,-19 20-288,-2 0-96,-39 20 63,21 0 193,-20 20 161,19-1 127,1-18-256,39 18 96,19 0-128,21 2 32,19-22-64,20 21 64,-18-20-32,18 0 32,-40-1 0,-19 1-64,0 1 288,-20-2 128,-20-19 513,-19 20-449,-1 0-287,0-20-65,0 0-224,0 0-1058,1 0-1696,19 0-2820</inkml:trace>
  <inkml:trace contextRef="#ctx0" brushRef="#br0" timeOffset="10176.5821">16303 3387 20179,'20'20'2146,"-20"-20"-2114,20 19 288,-20 2 961,19 18-480,-19 0-32,20 21-385,-20-20-192,20 0-224,0-1 32,-1-18-160,21-2-545,-1 1-800,-19 0-1410,0-20-1185,1 19-8488</inkml:trace>
  <inkml:trace contextRef="#ctx0" brushRef="#br0" timeOffset="10487.5999">16601 3764 17488,'0'-60'769,"19"1"1153,-19 19-449,20-19-256,0-1 160,-20 21-480,0 18-224,20 2-289,-20 19-384,0 19-288,19 21 320,-19 0 32,40 0-32,-20 19 32,19-19-128,2-20 192,18-1 0,-19 1 33,19-20-33,-19-20-32,-1 20 64,-18-19 96,-1-21 64,-20 20-159,0-19-161,0-2-64,-20 2-225,20 0 65,-21 18-224,21-18-289,0 39-288,0 0-1153,0 0-1954,21 0-5733</inkml:trace>
  <inkml:trace contextRef="#ctx0" brushRef="#br0" timeOffset="11023.6305">17612 3447 9833,'0'-40'7079,"0"20"-4901,-20 20-161,20 0-927,0 0-738,0 39 513,-19 1 32,19 19-1,0 21-383,19-20-257,1 0-160,41-21 0,-2-19 32,20-1-64,21-19 33,-21-39-33,0 19-321,-19-20-95,-40 1-64,-20 19-129,0-20-480,-40 20-64,20 1 256,-39 19-448,19-20-1121,20 20-3556</inkml:trace>
  <inkml:trace contextRef="#ctx0" brushRef="#br0" timeOffset="11586.6627">19499 3367 15054,'0'-20'2306,"0"20"-1057,-19 0-224,-2 20-160,1 0 384,-20 40-64,21-21-256,-1 21-128,20-1-321,20-19-223,19-20-1,1-1 128,20-19-96,19-19-63,-19-21-33,-1 0-96,-18 1-128,-22-21-96,-19 21-96,-19-1-257,-22-20-160,21 40-287,-19-19-1,-1 39-64,20 0-192,0 0-705,1 19-1057,-1 1-3779</inkml:trace>
  <inkml:trace contextRef="#ctx0" brushRef="#br0" timeOffset="11970.6847">19996 3725 14733,'0'0'1250,"0"-21"-161,-21 1-192,1-19-33,0 19 97,-19-39-32,19 18-545,0 2-127,1-21-161,19 1-192,0 19-161,19 1-63,21 19-288,-20-1 159,19 21 1,-19 0-577,21 21-160,-22-1-385,1 19 97,-20 1 128,0 0 223,0 0 738,-20-1 704,1-19 1026,19-1 447,-20 2-447,20-21-385,0 20-257,20-20 545,-20 0 161,19 0-353,1 0-609,20 0-416,-20-20 0,19 20-128,-19 0-96,19 20-481,1-20-768,1 0-1089,-2 0-3652</inkml:trace>
  <inkml:trace contextRef="#ctx0" brushRef="#br0" timeOffset="12354.7067">20471 3387 16912,'20'60'544,"21"-41"1218,-21 21-737,19-21-449,-19 2 353,0-1-256,0-1-225,-1-19-31,1 0-33,-20 0 321,0-19-97,-20-1-864,20-1-160,-39-18 31,19 0 353,-20-1-192,1-20 64,18 20 96,1 1-32,0-1 96,20 20-161,20 0-127,21 1 64,-2 19 320,1 0 0,19 19 128,-19 21-96,-1 0-95,2-1 95,-21 21-128,-20-1 64,0 1-32,0 0 64,-20-21-256,20-19 0,-21 0-289,1 0-608,1-20-544,-1 0-1058,20 0-7591</inkml:trace>
  <inkml:trace contextRef="#ctx0" brushRef="#br0" timeOffset="12566.7188">21027 3387 21172,'0'39'544,"0"1"577,0 0-416,0 0 224,0-20-97,21 19-511,-1-19-33,19 0-96,1-20-64,0 0-224,19 0-384,-20-20-705,-19 0-673,1 0-705,-1 1-1729</inkml:trace>
  <inkml:trace contextRef="#ctx0" brushRef="#br0" timeOffset="12703.7266">21027 3447 17840,'-39'0'1346,"39"0"-1186,0 0 64,39 0 224,-18 0-255,19 0-65,19 0-513,-19 0-640,-1 0-896,1 0-3076</inkml:trace>
  <inkml:trace contextRef="#ctx0" brushRef="#br0" timeOffset="13202.7552">21088 3327 18129,'-40'-20'416,"40"1"897,0-1-576,20-1-321,19 2-63,1-1-129,0 0-320,-1 20 64,1 0-128,-1 20-929,2 0-385,-2 20 193,1-1-449,-20 21-480,-1-1-160,1 1 2146,0-21 2370,0 2 512,-20-22-512,20 1-640,-20-20-161,0 0 609,-20 0-769,20-20-993,-20-19-32,0-1 33,0 0 95,1-19-224,-1 19 64,20-20-96,0 21-128,0-1-64,39 20-128,1 0 159,19 1-95,2 19 128,-2 19 32,-19 1-224,-1 0-32,-19 20 95,-20-1 225,-20 1 0,0 0 0,-19-1 192,19 1-31,0-20 319,1 0 33,38-1 127,1 2-95,0-21 31,39 0-255,0 0-161,2 0-128,18-21-128,-20 21-449,1 0-1345,0 0-1313,-20-19-2818</inkml:trace>
  <inkml:trace contextRef="#ctx0" brushRef="#br0" timeOffset="15136.8658">796 4658 15630,'-60'20'32,"60"-20"-320,0 0-353,0 0 545,0 0-96,41 0-64,-22 0 0,21 0 192,0 0 64,-1 0 0,1 19 32,-1-19-32,22 0 160,-2 0 32,20 20 288,1-20-95,19 0-161,20 0-128,20-20-64,40 20 96,-1-19 129,61-1-1,-21-1-160,1 2-32,-1-1-32,-40 20-32,1 0 64,20-20-64,-21 20 32,21 0-32,-20 0 32,39 0-32,-20 0 32,1 0-32,0 20 0,19-20 0,-20 0 32,21 0 0,-1 0-32,1-20 32,-1 20 128,1 0-64,19 0 65,-20 0-97,0 0-32,1 0-32,0 0 64,19 0-96,-19 0 32,18 0 32,1 0 32,1 0-64,-1 0 0,0-19 0,1 19 0,19 0 32,-20-21 0,20 21 0,-19 0-64,-1 0 128,0-20 96,0 20 128,0 0-95,20-19-129,-20 19-64,21-20-32,-21 20 64,20-21-128,-20 2 32,1 19 160,19-20-128,-20 1 0,1 19 0,-21-20 64,19-1-64,2 21 0,-21-19 160,21 19-192,-21-20 160,1 20-160,19 0 64,-20-20 0,0 20-32,1 0 64,0-19-96,-1 19 0,1 0 96,-22 0-64,22 0 0,-20 0 32,19 0-32,-19 0 0,19 0 0,-19 0 128,-1 0-192,1 0 160,-1-21 129,-19 21-1,20 0-64,-41 0-224,21 0 160,0 0-64,-21-20 0,2 20 32,19 0 128,-21 0 97,1-19-97,-1 19 0,-18 0-224,-1-20 160,0 20-64,0-21 128,-20 21-96,-1-19 0,2 19 161,-1-20 31,-19 20-64,-2 0-64,-18-19 1,-20 19-33,-1 0-128,-19 0 0,-1 0 0,1 0-32,-20 0-32,-1 0-129,2 0-127,-1 0-128,-20 0-65,20 0-159,-20 0-385,20 0-961,-20 0-4100</inkml:trace>
  <inkml:trace contextRef="#ctx0" brushRef="#br1" timeOffset="17594.0063">696 5611 13965,'-39'0'2498,"-1"-20"-704,40 20-65,-19 0-255,19 0-866,0 0 65,19 0 96,1 0-353,0 0-320,19-21-32,1 21-32,1 0-448,-2-19-737,1 19-1378,-1 0-1793</inkml:trace>
  <inkml:trace contextRef="#ctx0" brushRef="#br1" timeOffset="35211.014">1352 5292 3939,'-19'-19'1410,"19"19"640,0-20 31,-20 0-351,20 20-224,-20-19-129,20-2-224,0 21-64,0-19-32,-20 19-256,20 0-737,0 0 32,0 19 288,0 2 257,20 18-257,-20 41 33,20-1-129,0 20-192,19-19 96,1 19-224,-1-19 224,1-2-96,-1-18-32,22-19 33,-22-22-33,20 1-32,1-1 64,0-19-96,-20-19-96,19-1-289,-39 1 33,19-22 64,-19 2 128,-20-21 63,20 21 33,-20-2 225,0 2-65,-20 20 0,0-2 32,1 21 128,-1 0-160,0 0 64,0 21 129,20-2-225,0 20-64,0-19 64,0 20-64,40-20 96,-20 0-224,19-20-513,1 0-512,20 0-384,-20 0-1186,-1-20-3363</inkml:trace>
  <inkml:trace contextRef="#ctx0" brushRef="#br1" timeOffset="35431.0266">2245 5393 16976,'0'-21'1185,"0"42"-1025,0-2 64,0 1 865,0 19 96,20 21-288,0 0-577,0-1-192,20 1-63,0-21 31,-1-18-224,1 18-417,-1-39-768,1 20-449,-20-20-1409,-20 0-5926</inkml:trace>
  <inkml:trace contextRef="#ctx0" brushRef="#br1" timeOffset="35626.0377">2186 5591 17168,'-40'0'1697,"21"0"-832,19 0-160,0 0-33,19 0-31,1 0 32,20 0-353,-1 0-192,21 0-128,20-21-512,-1 21-545,-20-19-769,21 19-704,-40-20-3716</inkml:trace>
  <inkml:trace contextRef="#ctx0" brushRef="#br1" timeOffset="36333.0782">3398 5591 15822,'0'0'1314,"0"20"-1635,0-1 321,19 1 641,1 20 64,0-1-225,0 2-95,-1-22-97,1 1-32,0 0 160,0-1-95,-20-19 127,0 0 481,0 0 128,-20-19-897,20-1-64,-20-19-64,0-2 0,1 2-64,-1-21 96,0 21-64,20-1-32,0 20 0,0 0-32,20 1 32,19-2-32,-19 21-96,20 0 32,-1 21-481,1-21-832,20 19-641,-20 1-1537,-1-20-9418</inkml:trace>
  <inkml:trace contextRef="#ctx0" brushRef="#br1" timeOffset="36552.0907">4013 5492 6213,'19'0'12524,"1"0"-12203,0 0 351,0 0-191,19 0-417,1 0 0,-19 0-128,18 0-737,1 19-737,-20-19-2529</inkml:trace>
  <inkml:trace contextRef="#ctx0" brushRef="#br1" timeOffset="36712.0998">4112 5710 17456,'19'19'1666,"1"-19"-1250,0-19 641,20 19-512,0-20-481,0 20-96,-1 0-865,20 0-801,-19 0-2049</inkml:trace>
  <inkml:trace contextRef="#ctx0" brushRef="#br1" timeOffset="37885.1669">5124 5551 13484,'0'40'-96,"20"-20"577,-20 19 832,20-18-352,0 18 0,-1-20-225,1 1-127,1-20 160,-21 0 96,20 0 159,-20 0-95,0-20-512,-20-19-225,20 20-32,-21-22-96,1 2-64,1-1 0,-1 0-32,0 0 64,20 21-96,0-21 0,0 21-32,20 19-160,19-21-225,2 21-512,18 21-544,1-21-865,-1 19-3204</inkml:trace>
  <inkml:trace contextRef="#ctx0" brushRef="#br1" timeOffset="38182.1839">5720 5471 15086,'-20'21'1633,"20"-2"-1120,-20 1 384,20 19 160,0-18-257,20-1-63,0-1-417,-1 1-63,22-20 63,-21 0-32,19-20-32,1 1 1,-20-1-129,-20-1-32,0-18-192,0 19-32,-20 20-96,-20-19-129,21 19-191,-21 0-97,20 0-32,-1 19-159,2-19-930,19 20-2082,19-20-6373</inkml:trace>
  <inkml:trace contextRef="#ctx0" brushRef="#br1" timeOffset="38434.1983">6058 5531 14253,'20'39'1666,"-20"2"351,0-22-831,19 22-290,1-22-31,0-19-288,0 20-65,19-40-63,1 20-97,-1-40-192,2 20 0,-21 1-64,-20-1 1,0-1-162,0 2-223,-40-1-160,19 0-385,-18 20-64,-1 0-160,1 0-64,19 0-480,-20 0-1634,40-19-10410</inkml:trace>
  <inkml:trace contextRef="#ctx0" brushRef="#br1" timeOffset="38625.2093">6216 5273 15342,'40'0'2915,"-40"0"-2563,19 19 769,2 22 160,-21-22-288,40 41-256,-20-20-577,-1 0-32,21 19-64,-1-40-192,1 2-352,-20-1-609,20-20-481,-20 0-768,-20-20-3620</inkml:trace>
  <inkml:trace contextRef="#ctx0" brushRef="#br1" timeOffset="38782.2182">6177 5452 17712,'0'19'2210,"0"-19"-1345,19-19 320,41 19-64,-20-20-384,39 20-609,-19-20-160,19 20-1217,-19 0-1858,0 0-3619</inkml:trace>
  <inkml:trace contextRef="#ctx0" brushRef="#br1" timeOffset="39296.2476">7349 5511 16239,'-21'40'1633,"21"0"-1312,0-1 608,0-19-321,21 20 1,-2-20-193,21-1-192,-20-38 225,19 19-1,1-39-256,-20-2 1,-1 2-33,1-1 0,-20 0 32,-20 21-384,1-21 0,-1 40-193,-20-20-159,1 20-33,19 0 65,0 20-417,0-1-480,20 2-802,0-2-2145</inkml:trace>
  <inkml:trace contextRef="#ctx0" brushRef="#br1" timeOffset="39537.2614">7983 5671 14349,'-39'-21'2242,"19"-18"-993,-39 19 225,18-20-449,2-19 0,-21 19-192,21-19-417,-1 18-64,21-19-31,-1 1-257,20 19-160,20 1-33,19 19-319,1 1-769,-1 19-961,20 0-1378,-19 19-10633</inkml:trace>
  <inkml:trace contextRef="#ctx0" brushRef="#br1" timeOffset="39710.2713">7646 5511 19314,'-19'0'1793,"-1"0"-1408,40 0-225,-1-19-192,41-21 32,-1 20-32,0 0-128,21 1-1538,-1-2-1569,-19 1-13195</inkml:trace>
  <inkml:trace contextRef="#ctx0" brushRef="#br1" timeOffset="40297.3049">9195 5352 15630,'-60'-39'321,"40"39"672,-20 0 64,1 0-385,19 0 257,0 20-96,0-1-417,20 1-320,0 1-32,20 18 32,20 0-63,-1 1 31,21-20 32,0 19-32,19-18-160,-20 18-97,-19-19 65,-20 1 32,0-2 160,-20 1-64,-20-1 160,-20 1-128,1 1 1,-1-21-130,1 0-191,-1 0-705,-1 0-897,22 0-2370</inkml:trace>
  <inkml:trace contextRef="#ctx0" brushRef="#br1" timeOffset="40622.3235">9513 5531 15310,'39'0'737,"-19"0"31,0-20 482,-1 20-738,21-19-63,-20-2 95,-1 21-192,2-19-63,-1-1-65,0 0-64,-20 1 64,0 19 161,0-21-257,0 21-160,-20 0-128,0 0-1,-1 0 1,2 21 128,-21-2 64,20 1 32,20 19 64,-19 1-32,19 0-96,0 0-96,19-20 32,1 19-448,0-18-481,40-2-224,-20-19-1346,19 0-4996</inkml:trace>
  <inkml:trace contextRef="#ctx0" brushRef="#br1" timeOffset="40985.3443">10108 5393 8872,'-40'-21'6726,"1"21"-5893,-1 0 1057,19 21-737,2-2-64,-21 1 160,20 19-448,20 21-289,0-21-287,0 2-193,20-2 0,0-18 64,19-21 64,2 0-64,-1 0 0,-1-21-96,-19 1-96,0-19 32,-1 18-96,-19-18 96,0 19-96,0-20 31,-19 40 129,-1-19 32,20 19 1,0 0 31,-20 0-96,20 19 96,0 2 32,20-2 0,-20 21-64,20-21-64,19 22-321,1-41-607,0 19-610,20-19-448,-21 20-1825,-19-20-9226</inkml:trace>
  <inkml:trace contextRef="#ctx0" brushRef="#br1" timeOffset="41143.3533">10366 5611 15919,'-20'-60'1473,"20"20"32,0 0-63,20 1-930,0 0-31,19-2-1,-19 2-512,20-1 32,0 20-352,0 20-1602,-1 0-801,-19 0-3555</inkml:trace>
  <inkml:trace contextRef="#ctx0" brushRef="#br1" timeOffset="41375.3666">10823 5313 14894,'-40'20'2210,"19"-20"-1185,2 39-64,19-18-33,-20 18 161,20 0-32,0 1-640,20 0-225,-1 0-128,42-20 0,-22-20 0,21 0-192,-21 0-96,1-20-321,1-1-800,-22 2-673,-19-1-1377,0-19-6438</inkml:trace>
  <inkml:trace contextRef="#ctx0" brushRef="#br1" timeOffset="41659.3828">10942 5154 16719,'0'0'1153,"0"20"-768,19 20 736,-19-1-64,20 21 512,-20-1-448,20 1-640,0 0-257,1-21-96,18 0 0,-19-18 0,19-1-64,-19-20 33,20 0 127,-21 0-128,1-20-32,0-1 32,0 2-32,1-1-96,-21 0 0,19 20-128,1 0-32,0 0 64,0 20-1,-1 0-543,21-1-898,-20 2-800,19-1-1538</inkml:trace>
  <inkml:trace contextRef="#ctx0" brushRef="#br1" timeOffset="42078.4068">12094 5233 13516,'20'-19'5221,"-20"19"-5029,0 19-192,19 1 737,1 19 352,0 21-32,19 0-384,-19-1-97,20 1-416,-21 0-63,21-21 31,1 2-224,-2-2-353,-19-39-576,0 0-897,0 0-480,-20-20-3588</inkml:trace>
  <inkml:trace contextRef="#ctx0" brushRef="#br1" timeOffset="42260.4172">12033 5432 18737,'-19'-20'1442,"19"20"-610,0 0-127,19 0 160,21 0 64,1 0-577,18 0-288,0 20 32,20-20-96,-18 0-224,18 20-737,-20-20-993,0 0-768,-18 19-3524</inkml:trace>
  <inkml:trace contextRef="#ctx0" brushRef="#br1" timeOffset="42527.4325">12729 5591 16719,'19'20'769,"-19"-20"1409,0-20-320,0 20-609,0-21-128,0 2-416,-19-1-193,-1-19-95,20 18-129,-20-18-128,20 19-192,0-20 32,0 20-160,20 1-256,0-1-353,-1 20-448,21 20-705,0-20-705,-1 19-1376,2 1-10123</inkml:trace>
  <inkml:trace contextRef="#ctx0" brushRef="#br1" timeOffset="42845.4506">13166 5452 14221,'20'0'1537,"-20"0"-31,19-20-65,1 20-320,0-20 545,0 1-673,-1-2-449,1 21-63,-20-20-1,20 1-256,-20-1 33,0 20-97,-20 0-96,0 0-256,1 0 64,-21 0 64,1 39 64,-1-19-33,19 20-31,1 0 161,1 0-162,19-1 33,0-19-32,39 20 64,2-20 64,-2-1-160,21-19-32,-21 0-608,1-19-706,20 19-896,-20-20-1057,-20-1-8841</inkml:trace>
  <inkml:trace contextRef="#ctx0" brushRef="#br1" timeOffset="43135.4672">13543 5471 16879,'19'0'1346,"1"0"-97,0 0-64,0 0-128,-1 0 256,22-19-384,-21 19-512,19-20-33,-19 20-64,0-20-31,0 1-97,-20-2 32,0 21 0,0-20-224,-20 20-160,0 0-96,-19 20 128,-22 1 32,22-2 63,-1 21 1,20-21 0,20 21-32,0-20 64,40 0 161,-1-1-65,22 2 0,-2-21-96,1 20-160,-1-20-833,1 0-961,-20 0-1890,-1-20-10185</inkml:trace>
  <inkml:trace contextRef="#ctx0" brushRef="#br1" timeOffset="47332.7073">14317 5671 17552,'40'0'705,"-40"0"-609,19 19 705,1 1-33,0 19 65,0 1-481,-20-20-95,21 19-161,-21 2-32,0-22-416,-21 1-737,21 1-545,-20-21-1345,20 19-7110</inkml:trace>
  <inkml:trace contextRef="#ctx0" brushRef="#br1" timeOffset="50017.8609">14912 5471 2306,'-19'-39'10506,"19"19"-8328,-20 1 128,20 19-384,0 0-353,0 0-832,-20 19-257,20 1 257,0 19-96,0 1-97,20 0-127,-20-21-97,20 2-64,-1-21-64,1 20-128,0-20 64,0 0 1,1-20-97,-21 20 32,19-21-96,1 21 0,-20 0-129,20 0 33,0 0 64,-1 21 32,1-1 64,20-20 64,-21 0 32,21 0-31,1-20 63,-22-1 0,1-18 32,0 19-64,-20-20 64,0 21-160,0-1-256,-20 0-128,0 1-193,1 19-544,-2 0-768,1 19-802,20 1-1249,-20 0-10665</inkml:trace>
  <inkml:trace contextRef="#ctx0" brushRef="#br1" timeOffset="50213.8721">15548 5492 15983,'20'39'1889,"0"-39"-992,-20 20 320,0-20-544,0 0-321,0 0-256,20 0-96,-20 0-672,0 0-609,0 0-1474,0 0-9481</inkml:trace>
  <inkml:trace contextRef="#ctx0" brushRef="#br1" timeOffset="50358.8804">15508 5393 16976,'0'-21'2146,"-20"1"-673,20 20-800,0 0-737,0-19 32,20 19-289,-20 0-1312,21 0-577,-21-20-2531</inkml:trace>
  <inkml:trace contextRef="#ctx0" brushRef="#br1" timeOffset="50562.8921">15667 5094 16559,'0'0'1313,"0"21"-576,20-2 801,-20 1 127,19 19-159,1 1-449,0 19-481,0-18-416,1 19 32,18-21-192,-19 0 0,20-18-288,-21-2-96,1 1-769,0 0-865,-20-20-705,0 0-1665</inkml:trace>
  <inkml:trace contextRef="#ctx0" brushRef="#br1" timeOffset="50989.9165">15647 5412 16399,'0'0'2819,"0"0"-2051,0 0 450,40-19 95,-1 19-160,1-21-352,0 1-609,0 1-128,0 19-32,-1-20-128,-19-1-513,19 2-416,-19-1-512,0 0-257,1-20 32,-21 1 129,20 19 480,-20-20 1025,0 40 896,0 0 514,0 0-610,19 21 545,-19-2-160,0 40 225,20-19-65,-20 19-128,20-18-32,19-2-449,-19 1-255,0-20-129,0 0 96,19-20-63,-19 0-97,1 0 128,-1-20-96,-20 0 0,20 20-64,-1-40-128,1 40 0,0-20-96,0 20-64,-1 0 32,1 20-64,0 1-385,0-2-992,19 1-1666,-19 0-1986</inkml:trace>
  <inkml:trace contextRef="#ctx0" brushRef="#br1" timeOffset="66442.8003">2821 6563 12619,'0'-39'1858,"-20"20"0,20-2 64,-20 1-449,1 20-31,-1-19-450,-20 19-479,20 19-257,1-19-64,-1 41-128,0-22 1,0 1-98,20-1 1,0 22-128,20-22 128,0 1-64,19 0 64,1 20-160,0-20 128,-21 19-128,21 1 192,-40-20 0,0 19 96,0-18-32,0-2 224,0-19-64,-20 20-128,0-20-64,1 20 97,-1-20-258,20 0-383,-20 0-609,20 0-705,-20-20-832,20 20-3524</inkml:trace>
  <inkml:trace contextRef="#ctx0" brushRef="#br1" timeOffset="66732.8169">3000 6742 18257,'-20'0'288,"20"20"577,0 0 384,0 0-352,0 0-96,20 19-417,19-18-128,-19-21-32,20 0 1,0 0-97,0-21 96,0 21-192,-21-39-192,1 19-321,-20 0-127,0 20-321,0-20-705,0 0-704,-20 20-2370</inkml:trace>
  <inkml:trace contextRef="#ctx0" brushRef="#br1" timeOffset="67189.8431">3417 6285 17200,'0'0'1281,"0"0"-736,0 41 704,0-22 288,0 21-224,0 20-288,20-21-512,0 1-353,0-1-32,-1-19-64,1 1-32,20-2 160,-21-19-128,21 20-64,1-20 0,-22 20 0,21-1-96,-20 2-64,0-1 64,-1-1 0,-19 1 96,0 0 0,0 0 96,-19-20-192,19 20 96,-40-20-32,20 0 64,0-20-192,-20 0-128,20 0-417,-20 0-160,21 20-32,-1-19-288,20 19-384,0 0-481,0 0-3235</inkml:trace>
  <inkml:trace contextRef="#ctx0" brushRef="#br1" timeOffset="67460.8586">3914 6365 20018,'20'0'289,"-20"20"-161,19-1 1089,-19 22 128,20-2-31,0 21-610,0 0-448,-1-1-63,1-19-193,20-1-64,-20 1-225,19-20-479,-39 0-834,20-20-1089,-20 0-1184</inkml:trace>
  <inkml:trace contextRef="#ctx0" brushRef="#br1" timeOffset="67624.8679">3893 6623 19794,'0'0'1634,"0"0"-641,21 0 768,18 0-800,-19 0-320,39 0-417,-19 0-224,19-19-640,2 19-1442,-2 0-2787</inkml:trace>
  <inkml:trace contextRef="#ctx0" brushRef="#br1" timeOffset="68195.9006">4509 6682 15342,'0'21'384,"20"-1"289,-20-1 672,20 1-352,-20-20-32,0 20 160,19-20-96,-19 0 64,0 0 353,0 0-353,0-20-577,-19 0-416,19 1 64,-20-22-96,0 22-32,20-21-96,0 21 64,0-22-96,0 22 0,20 19-192,0 0 32,-1 0-417,21 19-704,0-19-929,-1 20-193,22-20-1825</inkml:trace>
  <inkml:trace contextRef="#ctx0" brushRef="#br1" timeOffset="68586.923">4886 6663 4836,'0'0'12108,"20"0"-11884,-20 0 1025,19 0-192,1 0-256,1 0 192,-1 0-385,0-20-320,-1 20-63,1-20-33,-20 20 0,0-19 64,20-2-64,-20 1-159,-20 20 95,20-19-128,-20 19-64,1 0 0,-1 19-65,0-19-31,-1 41 192,1-22 32,20 1-64,0 19 160,0-18 97,20-1-1,21-1 32,-21 1 1,19-20 127,20 0-288,-19 0 0,0 0-64,-1-20 0,-18 1-64,-1 19-288,0-20-929,-1 20-1346,1 0-2497</inkml:trace>
  <inkml:trace contextRef="#ctx0" brushRef="#br1" timeOffset="68977.9453">5481 6604 20531,'21'0'833,"-1"0"-1282,-20 0 1250,20 0-609,-1-21 545,-19 1-193,20 20-287,-20-19-33,0-1 32,0 1-32,0-2 1,-20 21 63,20 0-256,-19 0 0,-1 0 0,0 21-32,-1-2 0,1 1 0,20 19-96,-19 1 96,19 0 32,0 0-128,19-20-96,1-1-289,21 1-672,-2 0-448,1-20-834,-20-20-1569</inkml:trace>
  <inkml:trace contextRef="#ctx0" brushRef="#br1" timeOffset="69253.9611">5859 6425 13164,'0'0'2498,"-20"0"-1024,1 20-193,-1-20-352,20 39 608,-20-18-576,40-2-608,0 20-193,-1-19 0,21-20-160,19 21 64,0-21-256,-18 0 128,-1 19-32,-21 1 96,1-20 96,-20 20 224,-20-1 256,1 2-191,-21-21-65,-1 20-288,22-1-64,-21-19-352,20 20-1282,1-20-1793,-1 0-9321</inkml:trace>
  <inkml:trace contextRef="#ctx0" brushRef="#br1" timeOffset="71354.0812">7408 6425 11530,'-20'-40'1922,"20"20"481,-20 0-386,20 1-127,0 19-64,0 0-673,0 0-833,0 0-192,20 19 353,-20 21 95,20 20-63,0-21-97,19 21-256,-19 0 65,0-1-97,0-19-96,19-20-32,-19 19 64,-20-19-96,21-20-417,-1 20-543,-20-20-834,0 0-641,0 0-672,-20-20-10890</inkml:trace>
  <inkml:trace contextRef="#ctx0" brushRef="#br1" timeOffset="71572.0937">7070 6484 768,'-20'0'17104,"20"-20"-15662,0 20-385,0-19 32,40-1 288,0 20 32,19-40-608,20 20-480,2-19-225,17 18-64,-18 1-64,-21 1-225,1-1-672,-20 20-1056,-1 20-866,-19-20-1089,0 19-10986</inkml:trace>
  <inkml:trace contextRef="#ctx0" brushRef="#br1" timeOffset="71963.1161">7904 6682 18385,'20'0'1954,"-20"0"-1730,20 0 641,-20 21 32,0-1 64,0-1-161,0 1-383,0 0-33,20 0-64,-20 0-63,0-1-1,0 1 32,19-20 64,-19 0 1,20 0-65,0 0 64,0 0 65,0 0-257,-1 0-160,21 0 64,-19-20-256,-1 20-449,-1 0-608,21 0-737,-20 20-1217,19-20-2114</inkml:trace>
  <inkml:trace contextRef="#ctx0" brushRef="#br1" timeOffset="72686.1574">9016 6563 14637,'-40'-39'1730,"21"39"-641,-1-19 481,-1 19-225,1 0 32,20 0-288,-20 0-640,1 19-193,-1 20 0,20 2-64,-20-2 32,20 0-224,20 2-32,-20-22 96,20 1-32,19 0-32,-19-20 129,1-20-65,-1 0-128,19 1 128,-39-22 0,20 22 32,-20-21 32,0 21-32,0-2 64,0 21-64,0 0 96,0 0-256,0 0-64,0 0 64,0 21 224,20-2-160,0 1 96,-1 0-64,21-20-32,-20 0-224,-1 0-288,1 0-545,1 0-385,-1 0-608,-20 0-640,0-20-4357</inkml:trace>
  <inkml:trace contextRef="#ctx0" brushRef="#br1" timeOffset="72970.1737">9215 6484 13901,'20'40'1825,"-20"-20"-159,19-1-161,1 22 257,-20-22 0,20 1-321,-20 0-704,0-1-129,20-19-159,-20 0-129,0 0 32,0 0 65,0 0-33,0-19-128,19-1-192,-19 0-31,0 1-33,20-2-161,-20 21-95,0-20-32,20 20-32,0 20 31,0-20-415,-1 21-417,2-2-481,19 1-704,-20 0-193,-1-20-2081</inkml:trace>
  <inkml:trace contextRef="#ctx0" brushRef="#br1" timeOffset="73354.1956">9671 6563 14733,'0'0'2082,"0"0"-672,-20 0 319,20 0-415,0 20 191,-20 1-256,20-2-416,0 21-481,0-21-191,20 2-97,0-1 32,-1-1 32,2-19-32,-1-19 64,20 19 32,-21-41-288,-19 2-96,20 0 96,-40-2-128,20-17-65,-19 17 33,-21-19 0,20 41 224,-1-21 288,21 40 160,-19-19-31,19 38-193,19-19-96,-19 20 321,41 19-65,-21 2-256,19-2 0,1-18-224,19 18-353,-19-20-576,-1 22-672,-18-22-1506,-1-19-4196</inkml:trace>
  <inkml:trace contextRef="#ctx0" brushRef="#br1" timeOffset="73803.2213">10843 6326 12523,'0'-21'3460,"0"1"-1410,0 20-97,0-19-671,0 38-546,0 1 97,0 1 64,19 18-288,1 21-65,-20-1-320,20 1-64,0-21-96,19 1-31,1 0-98,-20-21-447,1-19-417,-2 0-704,1 0-513,-20 0-929,-20-19-10602</inkml:trace>
  <inkml:trace contextRef="#ctx0" brushRef="#br1" timeOffset="73997.2324">10565 6326 18577,'-20'0'2178,"20"-21"-1217,0 21 192,40 0 256,-1-20 97,20 20-289,1 0-608,20-19-353,-21 19-288,1 0 96,-1 19-160,1-19-289,-20 20-607,-1-20-1155,-19 21-1312,0-2-2370</inkml:trace>
  <inkml:trace contextRef="#ctx0" brushRef="#br1" timeOffset="74724.274">11398 6802 14189,'0'0'32,"0"0"96,-19 0-96,-1-20 64,20 0 513,-20 20 288,0-20 64,1 20 192,19 0-289,0 0-511,0 0-289,0 0 0,0 0 320,0 20-127,19 0-1,1-20 96,-20 20 97,20-20 63,-20 20 97,0-20-1,20 19-127,-20-19 31,0 0 321,0 0 32,0-19-321,-20 19-191,20-20-97,-20 0-96,20-20 0,-20 21-128,20-22-32,0 2 32,-19 0 32,19 18-96,0 1-32,19 1-96,1 19 0,0 0 32,0 0-32,-1 0 95,21 19-287,-20 1 64,0 1 0,-20 18 31,0-19 1,0-1 0,0 2 256,-20-1-32,0-1 96,0-19 64,0 0-64,1 20 32,-1-20 64,20 0 321,0 0-65,-20 0-224,20 0 1,0 20 95,20-20-64,0 0-32,-1 0 32,41 0-63,-21 0-33,1 0-128,20 0 0,-20 0 0,-20 0-289,19 0-704,-19 0-512,0 0-1218,-1 0-1440,-19 20-7721</inkml:trace>
  <inkml:trace contextRef="#ctx0" brushRef="#br1" timeOffset="76664.385">21266 5094 13965,'19'21'576,"-19"-2"-31,0 1 864,20 0 193,1 20-97,-1-21-288,19 1-416,-19 0 32,-20-1-321,20-19 193,-20 0-64,0 0 159,0 0 129,0-19-705,0-1-128,-20-19 1,0 18-129,20-18 64,-19 0-64,19-2 64,0 22-97,0-1 33,19-1-96,1 2-64,0-1 64,0 20-64,-1-19 96,1 19-289,20 0-640,-20 0-672,20 19-737,-20 1-449,0-1-3331</inkml:trace>
  <inkml:trace contextRef="#ctx0" brushRef="#br1" timeOffset="77163.4135">21405 4837 4676,'-100'39'3427,"41"-19"-1249,0 20 577,-1-1-545,21 0-577,-1 21-223,-1 0-417,22 20-128,38-2-193,1-18-223,21 0-1,38-20 577,20-21-224,21 2-161,18-21-544,2-21 97,-2 2 31,-18-21-128,-22-20 64,-18 21-96,-20-21-128,-20 0-64,-40 1-96,0 19 96,-40-19-129,-20-1-31,-20 21 32,-18 18 160,-2-18 64,1 39-289,0-20 354,19 20-2115,1 0-609,19 0-9096</inkml:trace>
  <inkml:trace contextRef="#ctx0" brushRef="#br1" timeOffset="77938.4579">21007 5591 7815,'0'-21'2690,"-19"21"449,19-19-961,-20 19-832,0 0-545,0 19-193,-39 2 161,20 18 224,-42 2 32,22 17-257,-40-17 129,19 18 32,-19 1-416,-19-21-33,18 21-160,1-21 1,20 1-1,-2-20-192,22 19-192,0-18 96,19-1-96,21-20-448,19 0-770,0 0-1600,19 0 159,1 0-2466</inkml:trace>
  <inkml:trace contextRef="#ctx0" brushRef="#br1" timeOffset="78685.5006">19677 6227 11530,'0'-21'833,"0"1"128,0 20 448,0-19-63,0 19-129,0 0-288,0 0-513,0 0-160,0 0 97,-19 19-33,19 1 193,-20 40 63,0-21 161,0 41 31,0-1 97,-19 20-160,-1 20-128,0-19-97,0 19-192,-19 0 97,19 0-33,1-20 192,19 1-159,-19-21 31,19 1-95,-1-21-129,1 1 64,0-1-192,1-18 64,-21 17-64,20-17 32,0-2 0,1-19 0,19 0 1,-20-20-129,20 0-129,0 0-383,0 0-321,20-20-160,-20 0-416,19-19-385,21-2-1409,-20 22-3011</inkml:trace>
  <inkml:trace contextRef="#ctx0" brushRef="#br1" timeOffset="79286.535">19717 6365 16783,'0'0'961,"0"0"-608,21 0 640,-21 20 352,20-1 64,-1 22-384,21-2-32,-1 40 0,1 1-224,-1 0-193,22 19-191,-22 20 159,-19 0-384,20 0 129,-1 0-225,1-20 0,-1-19 0,1-20-32,1-1 32,-2 1-96,-19-21 96,19 21-96,-39-21-192,20 1 416,-20-20-160,20 20-32,-20-20-128,0 0 160,0-20-128,0 0 32,0 19-64,0-19-1,0 0 1,-20 0 32,0 0 32,1 0-32,-21-19 0,1 19 64,-2 0 0,-18 0 32,-1 19 32,-39-19 0,19 0-32,-19 0 64,-19 0-64,38 0 0,0 0 64,1 0-64,39 0-32,0 20-64,20-20-320,1 0-1346,38 0-1345,1 0-1313,0 0-11595</inkml:trace>
  <inkml:trace contextRef="#ctx0" brushRef="#br1" timeOffset="79886.5693">22080 5630 15470,'0'0'1538,"19"0"-1122,22 0 96,18 20 866,20 1 191,0-2-320,2 40-608,18-19-289,1 0-191,-2 0 31,1-1 0,1 2-96,-21-22-64,-19 20-64,-21-19-192,1 1-449,0-2-896,-20 1-1122,-20 0-3715</inkml:trace>
  <inkml:trace contextRef="#ctx0" brushRef="#br1" timeOffset="80609.6106">23252 6326 15054,'0'0'576,"-20"-21"-287,20 21-65,-20 21 737,20 18 320,-20 41-512,1-1 63,-2 20 129,-19 20-128,-19 21-256,-1-2-65,1 2 33,-21 18-1,21-38 1,-1-2-33,21-18-192,-1-1-191,21-39 63,-22 19-32,41-39-96,0-1 0,0-39-224,0 0-289,20 0-287,20-39-802,-20-1-255,20 0-161,-1-20-1217,1 1-7495</inkml:trace>
  <inkml:trace contextRef="#ctx0" brushRef="#br1" timeOffset="81101.6388">23271 6505 17552,'0'-60'737,"0"60"0,20-20-609,-20 20 993,20 0 32,0 20-256,19-1 64,-19 41-193,40-1 33,-20 21-481,19-1 1,1 40-97,-1 1 577,21-1-705,-21 0-96,20 0-225,-19-19-63,0-1-128,-20-20 224,-1-20-65,1-18 65,-20 17-96,-1-17 128,1-22 160,-20 1-96,-20 0-32,1-20 31,-21 20 33,1-20 96,-21 0-32,-20 0-32,1 20 32,-20-20 97,-21 20 127,-18-20 160,-2 19-256,-18-19-128,-1 20-96,40-20-160,39 0-257,41-20-1088,19 20-1282,20 0-2658</inkml:trace>
  <inkml:trace contextRef="#ctx0" brushRef="#br1" timeOffset="83570.78">21484 9761 11851,'-20'19'2434,"20"-19"-864,0-19 704,0 19-160,0 0-577,0-21-576,20 21-192,0-20-257,20 1-256,-21-1-159,22 20-65,-21 0-64,-20 20 32,0 19 32,0 1 160,0-20-128,-20 20-96,20-1 96,0-19-96,0-20 0,20 20 96,0-20-32,-1 0 64,1 0-64,-20 20 32,20-20 0,-20 0-32,0 20 96,0 0 32,-20-1-95,0 1-33,1 1-32,-1-21-97,0 19-191,0-19-513,-1 0-544,2 0-513,19-19-1313,0 19-4260</inkml:trace>
  <inkml:trace contextRef="#ctx0" brushRef="#br1" timeOffset="83961.8024">21206 9621 14157,'-118'60'929,"57"-21"-257,22 2 706,-1 17 447,20 2-319,20 20-417,20 0-641,39-22-223,22 2-1,18-20 32,19-20-96,22-20 96,-1-20-256,0 0 129,-20-19-354,-20-21-127,-20 0 160,-19 1-64,-41-1 159,2 1 65,-42 19 64,-18 1-288,-21-21 769,-19 40-289,0 0-192,-1 0 0,21 0-320,0 20-961,-1 0-1955,0 20-11177</inkml:trace>
  <inkml:trace contextRef="#ctx0" brushRef="#br1" timeOffset="84563.8368">21346 10375 14029,'-41'0'1473,"21"0"-256,-19 21 289,19-1-321,-19 19-256,-21 1-225,1 19 33,-2-18-96,2 17-193,-20-17-288,20-22-96,18 21-32,2-20-32,-1 0-544,20-20-641,20 20-673,0-20-897,20 0-2434</inkml:trace>
  <inkml:trace contextRef="#ctx0" brushRef="#br1" timeOffset="84925.8575">21921 10276 17840,'60'0'1057,"-21"0"-352,1 41 1313,40-22-417,-1 20-383,0 2-610,1-2-352,19 21-191,-20-21 95,-19-19-160,20 20 32,-21-20-192,-19-1-417,-1-19-480,-19 21-705,-20-21-608,-20 20-1025,0-20-10827</inkml:trace>
  <inkml:trace contextRef="#ctx0" brushRef="#br1" timeOffset="85982.918">20432 11130 10794,'-20'-20'4932,"20"20"-3074,0 0-577,0 0 33,0 20 319,0 0-896,20 20-193,-20-21-255,20 22-193,-1-22-64,1 21 32,0-20-352,1-20-577,-1 20-897,-1-20-512,-19 19-1698</inkml:trace>
  <inkml:trace contextRef="#ctx0" brushRef="#br1" timeOffset="86301.9362">20213 11011 15374,'-79'80'1441,"40"-21"-223,19 0 319,20 21 225,0-1-545,20-19-545,19-1-607,40-18 127,21-41-64,19 0-32,1-20 96,-2-1-544,2-38-161,-21 19-287,-20-19-161,-40-1 160,-39 0 417,-19 1-97,-21 19 193,-19-19 64,-20 19 352,-21 20 32,21 1 0,0 19-224,18 19-256,2 1-1890,19-20-8553</inkml:trace>
  <inkml:trace contextRef="#ctx0" brushRef="#br1" timeOffset="86794.9644">20769 11607 18609,'0'0'2242,"21"0"-1729,-1 0 1024,0 20 1,19 19-642,20 1-287,-19 0-321,-1 20-224,2-21 0,18-20-64,-19 2-256,0-1-320,-21-20-641,1 19-1026,0-19-928,-20 0-2946</inkml:trace>
  <inkml:trace contextRef="#ctx0" brushRef="#br1" timeOffset="87271.9917">21346 12222 17104,'20'-39'1729,"-20"19"-1344,39-1 832,-19 21 673,19-19-641,1 19-929,-20 19-320,19 2 0,-18 18 0,-21 1-544,0 0-33,0 20 97,0-21 351,-21-19 33,21 20 96,-19-20 64,19-1 33,-20 1-1,20 0 64,0 0-64,0-20-64,20 0-32,-20-20-288,40 20-930,-20-20-607,0 0-962,19-19-4131</inkml:trace>
  <inkml:trace contextRef="#ctx0" brushRef="#br1" timeOffset="87656.0137">21206 12043 16719,'-59'99'1666,"39"-39"-769,0 20 768,20 0 65,20-22-833,0 2-449,20-20-352,-1 0-64,20-20-160,22 20-128,17-20-128,1-20-225,-18 0-224,-2 0-96,0-41 161,-39 22 704,0-41-65,-20 1 129,-20-40 129,0 19 95,-40-19 32,-1 19 128,-18 20-416,0 1 128,0 19 161,-1 20-193,0 1-385,0 19-415,21 0-1090,-1 0-3939</inkml:trace>
  <inkml:trace contextRef="#ctx0" brushRef="#br1" timeOffset="88531.0637">21544 12560 5701,'0'0'2178,"0"0"-577,0 0 578,0 0-354,0 0-864,-20 0-160,20 20 0,-20-20-449,20 0 32,-20 0 129,20 0-65,-20-20 129,20 20 192,-19-20-129,19 20-95,0-20-449,0 20-64,0 0 96,0 0 96,19 0-32,-19-20-32,20 20-95,0 0-97,20 20-225,-21-20-95,22 0-545,-1 0-320,-21-20-513,1 20-1889</inkml:trace>
  <inkml:trace contextRef="#ctx0" brushRef="#br1" timeOffset="89882.141">22834 11031 1665,'0'0'288,"20"0"-320,-20 0-320,20-20 0,-20 20-193,21 0-31,-21 0 481,0 0 95</inkml:trace>
  <inkml:trace contextRef="#ctx0" brushRef="#br1" timeOffset="90701.1878">22895 10952 992,'0'0'4933,"0"-21"-2979,0 21 224,19 0 64,-19-19-288,0 19-224,0 0-161,0 0-384,0 0-352,0 0 128,0 19 128,0-19-384,0 21-33,0-21-127,0 0-97,0 20-192,0-20-95,0 0 31,0 0-128,0 0 0,20 0 96,-20 0 64,0 0-64,-20 0-31,20 0-129,0 0 0,0-20 64,0 20-32,0 0-128,0 0 96,0 0-32,-19 0 32,19 0 0,0 0 0,0 0-65,0 0 97,-21 0-64,21 0 32,0 0 32,0 0-32,-20 0-64,20 0 193,0 0-194,0 0 130,0 0-97,0 0 32,0 0-33,0 0 1,0 0 32,0 0 0,0 0 32,-20 20 1,20-20-33,-20 19 96,20 21-32,-19-20-32,19 0 64,0-20 0,0 20-32,0-20 96,19 0 0,1 0-32,20 0-96,0-20 32,0 0-32,-20 20 33,19 0-65,1 0 96,-1 20 64,1 0-96,-20-1-96,1 21 64,-2-20 0,-19 19-64,0-18 0,-19-1 0,-2-1 32,-19 1-128,20 0-97,-19-20-63,-1 0-224,20 0-33,-19 0-288,19 0-608,0 0-769,1 0-449,-2 0-3683</inkml:trace>
  <inkml:trace contextRef="#ctx0" brushRef="#br1" timeOffset="90903.1994">22854 10972 17488,'20'-20'1089,"1"-1"-705,18 2 1346,-19-1-289,19 0-1056,1 20-385,-20-20-320,0 0-737,19 20-609,-19 0-1953,-20 0-12235</inkml:trace>
  <inkml:trace contextRef="#ctx0" brushRef="#br1" timeOffset="91287.2214">22637 10694 11498,'-81'119'4100,"42"-40"-2594,19 20-321,0 1 0,20-1-384,20 0-193,20-39 225,19-1-192,21-19-161,39-20-63,20-1-1,0-38-192,-39-1-128,-2-20 0,-58 20-64,-1-19-32,21-1-64,-39-19-128,18-1-224,-39-20-33,0 21 225,-20-20 128,-40 19-64,-19 20-353,0 0-319,-21 21-770,21 19-1441,19 0-11563</inkml:trace>
  <inkml:trace contextRef="#ctx0" brushRef="#br1" timeOffset="91679.2438">22993 11567 16047,'-39'0'1569,"19"0"-1024,-19 19 1184,-2 2 33,1-1-929,-19 19-449,39-19-256,-19 20-96,19-1-64,20-18-96,-20-1-416,20-1-417,0 1-577,0-1-1216,20-19-3620</inkml:trace>
  <inkml:trace contextRef="#ctx0" brushRef="#br1" timeOffset="92086.2671">22596 12142 1217,'0'-19'16944,"0"19"-16496,-20 0-384,20 19 1121,0-19 225,0 21-578,0-1-95,0-20-288,0 19-161,20 1-64,-20-20 0,20 0 65,-20 0-129,21 0-96,-2-20 64,1 20-192,0 0-32,0-19-417,-20 19-256,19 0-191,-19 0-386,20 19-287,-20-19-449,0 0-1345,20-19-2179</inkml:trace>
  <inkml:trace contextRef="#ctx0" brushRef="#br1" timeOffset="92242.276">22735 12084 10570,'0'0'3459,"0"0"-1377,0 0 0,-19 19-513,19 20-576,0 21-288,0-20-97,0 20-255,19 0-193,-19-21-192,20-20-353,0 22-928,-20-41-192,20 19-705,-1 1-3267</inkml:trace>
  <inkml:trace contextRef="#ctx0" brushRef="#br1" timeOffset="92626.2979">22537 11964 15726,'-40'79'2178,"20"-19"-1217,20 0-192,0 19 993,0 0-225,0-19-640,20-21-641,0 2-160,19-2-64,1-19-32,1 0-320,18 0-96,0 0-193,0-20-96,1-20-287,0-20 351,-40 0 225,0-39 287,-20-1 1,-20-19-96,0 0 320,-19 19 32,-22 41-192,22-1 96,-21 20-64,1 0-96,20 40 128,-2-20-2178,1 20-10826</inkml:trace>
  <inkml:trace contextRef="#ctx0" brushRef="#br1" timeOffset="145582.3269">716 8272 13933,'-39'0'800,"19"0"706,0 0 288,20 0-289,-20 0-608,20 0-257,20 0 257,-20 0-288,20 0-129,19 0-223,1 0-97,1 0-160,-22 0 192,21 0-320,0 0-257,-1 19-640,1-19-800,-21 0-642,22 20-2786</inkml:trace>
  <inkml:trace contextRef="#ctx0" brushRef="#br1" timeOffset="146366.3717">1689 7973 11274,'-19'21'320,"19"-2"1794,0 20-352,19-19-224,1 20-577,0 0-289,0 0 161,19-1-128,-18-19-97,-21 1 33,20-2-33,-20-19 481,0 0 193,0 0-994,0-19-160,-20-2-32,-1 1-64,2-19 32,-1-1-128,0 0 64,0 0 0,0-19-192,20 40 32,0-22-161,0 22-191,20 19-129,20-20-320,-1 20-704,22 0-129,-2 0-1537,0 0-9641</inkml:trace>
  <inkml:trace contextRef="#ctx0" brushRef="#br1" timeOffset="146699.3908">2146 8052 13452,'20'0'1121,"0"0"-512,0 0 1024,0-19-319,-1-1-417,1 1-97,0-2-447,0 1-161,-1-19 96,-19 19-32,0 20 1,-19-20 63,19 20 0,-20 0-224,-20 0 96,21 20-128,-1 20-64,0-21 97,0 22 31,20 17-32,0-17-32,0-2-96,40 1-32,-1 0-64,21-21-705,0-19-576,-1 0-321,20 0-1954</inkml:trace>
  <inkml:trace contextRef="#ctx0" brushRef="#br1" timeOffset="147098.4136">2941 7934 11562,'-40'-40'5093,"20"40"-3651,1 0 511,-2 0-95,1 0-961,0 20-160,0 19-65,1 2-191,-1 17-225,20-17-192,20 18-128,-1-39-32,1 20-96,20-21-513,0 1-640,0-20-385,19 0-384,0 0-1825</inkml:trace>
  <inkml:trace contextRef="#ctx0" brushRef="#br1" timeOffset="147321.4263">3179 7934 16047,'-20'19'2146,"0"1"-1698,20 20 929,0-1 33,0 2-513,20-22-449,0 21-96,20-20-127,-1 0-1,1-20 64,-1 0-480,22-20 0,-22-20-449,-19 20-1024,0-20-962,-1 20-3074</inkml:trace>
  <inkml:trace contextRef="#ctx0" brushRef="#br1" timeOffset="147958.4628">3715 8072 13452,'20'21'1313,"0"-2"898,-20-19-610,0 0-95,19 0 383,-19 0 129,-19-19-897,19 19-320,0-21-224,-20-18-193,20 19-160,0-20-192,-20 20 0,20-19-256,20-1 64,0 20-192,-1 0-513,21 1-705,-1 19-992,1 0-545,1 0-4516</inkml:trace>
  <inkml:trace contextRef="#ctx0" brushRef="#br1" timeOffset="148336.4844">4171 7874 16431,'0'-20'545,"-20"0"704,20 20-96,0 0 64,-20 0-384,20 0-481,-19 20-608,19 0 608,0 20-256,0-20-96,19-1 0,1 22 0,0-22 0,20 1-64,0 19-32,0-18-224,-1-2-65,-19 21 161,0-20 96,-1-20-64,-19 20 352,0 0 32,-19-20 97,-1 0-33,0 0-96,0 0-64,-19 0-64,19 0-160,-20 0-545,21 0-1056,-2 0-2179,21-20-10858</inkml:trace>
  <inkml:trace contextRef="#ctx0" brushRef="#br1" timeOffset="148734.5072">4549 7953 8327,'19'0'9994,"1"-19"-10090,0 19 704,0-20 513,19 20-384,-19 0-192,1 0-225,-1-20-256,-20 20 128,20-20 32,-20 20-160,-20 0-64,0 0-256,-1 0-384,1 0 95,-19 0 289,-1 20 192,20 0 512,-19 19 97,19-19 95,20 20 33,0-1-353,0-19-64,40 1-223,-1-2 95,1-19 64,40 0-448,-21-19-833,1 19-1474,-1-21-4131</inkml:trace>
  <inkml:trace contextRef="#ctx0" brushRef="#br1" timeOffset="149473.5494">5680 7973 11530,'-20'-20'1698,"-19"1"64,19 19 224,0 0-577,0 19-192,1 22-96,19-2-352,0 0-321,0 21-127,19-20-161,21-20-96,19 0 160,1-20-160,0-20 0,-1 0-64,1-20 96,-21 20-192,-19-20 64,-20 1-96,0 19-128,-40-20-33,1 20-127,-1 20-64,-19-19-97,18-1-64,22 20-223,-1 0-225,0 0-705,20 0-2082,0 0-4516</inkml:trace>
  <inkml:trace contextRef="#ctx0" brushRef="#br1" timeOffset="149755.5656">6078 8013 11146,'39'80'2627,"-39"-61"-674,20 1 161,-20 0-224,0-20-256,0 0-417,0 0-64,0 0-416,0 0-513,0-20-160,0-19 96,0-2-128,0 22-64,0-20 32,20 18-64,-20 1 64,20 1-192,-1 19-96,1 0 127,20 19 129,0 1 0,0 20-993,-1-20-1345,1-1-897,-20 1-10026</inkml:trace>
  <inkml:trace contextRef="#ctx0" brushRef="#br1" timeOffset="150089.5847">6911 7516 18545,'-19'0'1089,"19"0"-705,0 21 770,19 18-1,1 1 0,0 19-224,0 1-321,19 20-384,1-21-128,20 1-31,-20-21-130,19-18-159,-19-2-544,-21 1 191,21-20-864,-40 0-609,0-20-1089,-20 1-10891</inkml:trace>
  <inkml:trace contextRef="#ctx0" brushRef="#br1" timeOffset="150282.5957">6554 7636 11146,'-20'0'10026,"40"0"-9066,0 0-95,20-20 513,39 0-161,0 0-352,21 0-449,18 1-352,-18 19 0,-20-21-352,18 21-833,-38 0-897,0 21-1602,-20-2-3202</inkml:trace>
  <inkml:trace contextRef="#ctx0" brushRef="#br1" timeOffset="150689.619">7686 7973 18833,'20'21'1986,"-20"-2"-2018,0 20 417,0 2-1,-20-2 224,20 1 417,0 0-608,-20-1-161,20 1 128,20-20 65,-20-20-65,20 19 225,-1-19 128,1 0-1,20-19-287,19-1-97,1 1-128,-20-2-256,19 21 64,-19 0-32,-1-20-352,1 20-449,1 0-704,-22 20-1282,21-20-2338</inkml:trace>
  <inkml:trace contextRef="#ctx0" brushRef="#br2" timeOffset="161144.2169">2107 8768 15310,'0'-60'1505,"-20"40"-63,20 0 63,-20 1 65,20 19-385,-21 0-673,2 19-320,-1 1-192,0 20 0,-19 0 0,19 19-32,0 0-64,0 1 0,20-20 32,20 0-128,-20 19-64,20-19 256,0 19-256,-1-19 127,1 0 1,-20 0 128,20-1 0,-20-19 64,20 0 129,-20 0-65,19 0 96,-19-1 0,21-19-192,-1 0 64,0 20 64,19-20-224,1 0-192,0-20-320,-1 20-257,-19 0-448,0 0-1122,-1 0-7943</inkml:trace>
  <inkml:trace contextRef="#ctx0" brushRef="#br2" timeOffset="169589.7">2385 8946 2978,'-20'-19'1314,"20"-2"703,-20 21-287,20-20 64,0 1-33,0-1-159,0 0-289,0 0 225,0 20-33,0-20-384,0 20-416,0 0-545,0 40 64,0-20 449,20 39-1,-20 1-447,20-20 63,0 19-128,-1-19-32,-19-20 128,20 0-159,0-1-97,-20 1 192,20-20-64,-1 0 96,1 0-96,20 21-96,-21-21-64,22 19 32,-21 1 0,0 0-64,-1 0 0,-19 19 224,20-39-96,-20 20 128,-20 0 65,20-20-65,-19 0-256,-21 20-96,20-20-161,-1 0-319,2-20-417,-1 20-769,0 0-288,0 0-2402</inkml:trace>
  <inkml:trace contextRef="#ctx0" brushRef="#br2" timeOffset="170001.7236">2781 9184 15855,'20'21'2434,"-20"-21"-2466,0 19 801,20 1 576,0-20-673,-20 20 1,40 0-192,-20-20-161,0 0 64,0-20-96,19 0 1,-19 0 63,-20 1-256,20-2-64,-20 1-64,0 20 0,0 0-288,0 0-321,19 41 545,-19-22 96,0 41-64,20-21-32,0 1 96,0 20 128,1-21 96,-2 1 97,1-20-65,-20 20 64,20-20-32,-20-1-127,-20 1 159,0 0-160,1 0-256,-2-20-320,1 20-257,-20-20-640,1 0-897,19 0-897,-19 0-9417</inkml:trace>
  <inkml:trace contextRef="#ctx0" brushRef="#br2" timeOffset="170479.7509">3735 9244 11210,'20'60'1922,"-1"-21"-224,-19-19-257,20 0-32,-20-20 97,0 0-33,0 0 129,-20 0-738,20 0-319,-19-20-289,-1-20 96,0 21-159,0-21-129,0 0-64,20 0 128,0 20-160,0-19-256,20 19 95,20 0 65,-20 20-96,19 0-353,1 20-864,-1-20-961,2 40-1282,-2-21-8391</inkml:trace>
  <inkml:trace contextRef="#ctx0" brushRef="#br2" timeOffset="170783.7683">4092 9224 10217,'0'0'3940,"20"0"-2531,-20 0 769,19 0-256,1-19-416,-20-2-642,20 21-351,1-20-289,-2 1-64,1-1 32,0 0-96,-20 20 257,0-20-33,0 20-224,-20-20 96,0 20-160,1 0-128,-22 0 0,21 20 32,1 0-32,-1 0 0,0 0 0,20 19 96,0-18 0,0 18 32,0 1-128,20-20 64,0-1-64,-1 21-449,21-40-320,20 20-544,-20-20-673,19-20-2242</inkml:trace>
  <inkml:trace contextRef="#ctx0" brushRef="#br2" timeOffset="170993.7803">4529 9125 9833,'0'-40'5477,"0"40"-3908,-20-20 385,20 20 32,-20 20-512,1-20-321,-1 40-224,-1-1-289,21 2-95,0-2-257,0 1-224,21-1 0,18-19-32,-19 0 64,39 0-352,-19-20-769,0-20-865,20 20-1569,-20-20-3812</inkml:trace>
  <inkml:trace contextRef="#ctx0" brushRef="#br2" timeOffset="171560.8127">4827 9145 14541,'-40'-20'1762,"40"20"96,0 0-33,0 0-639,0 20-418,0-1 129,20 1 0,19 20-160,-19-20-289,20 0-128,-1 0-127,2 0 95,-2-20-192,-19-20 192,20 0-128,-21 0-224,1-19-224,0 18-256,-20 1-642,-20-19-864,20 39-512,-39-20-641,19 20-1922</inkml:trace>
  <inkml:trace contextRef="#ctx0" brushRef="#br2" timeOffset="171783.8255">5223 9264 11851,'21'20'2178,"-21"-20"32,0 0-32,0 0-512,0-20-193,0 0-544,0-19-160,0 18-353,0-18-320,0 19-32,0-20-192,20 20-192,0 20-545,-1 0-897,1 0-384,0 0-1153,19 0-8200</inkml:trace>
  <inkml:trace contextRef="#ctx0" brushRef="#br2" timeOffset="172038.8401">5561 9026 14253,'0'0'2114,"-19"20"-833,-21-20 321,19 19-513,1 1 192,-19 20-384,39-20-737,0-1-192,0 1-32,39 1 160,2-2 32,18 1-160,-19-20 32,0 20 96,-1 0-96,-39-20 0,0 20 160,0-1 32,-39-19-31,19 20-161,-20-20-64,1 0-33,-1 0-351,19 0-641,1 0-769,1 0-1313,19-20-9833</inkml:trace>
  <inkml:trace contextRef="#ctx0" brushRef="#br2" timeOffset="172174.8479">5739 9224 14990,'41'40'961,"-21"-20"-385,0-20-448,-20 20-320,19-20-96,-19 0-481,0 0-2210</inkml:trace>
  <inkml:trace contextRef="#ctx0" brushRef="#br2" timeOffset="172304.8553">5621 8986 17456,'-40'-20'256,"40"0"-448,0 1-32,0 19-2979,20-21-10889</inkml:trace>
  <inkml:trace contextRef="#ctx0" brushRef="#br2" timeOffset="172826.8852">6117 9105 14862,'-39'0'1569,"19"0"-640,0 0 865,0 20-449,-1 0-192,2 19-224,-1 1-385,20 0-287,20-20 31,-1 0 0,22-20-32,-1 0-63,-1-20 95,1 0-224,-1-20 32,-19 0 0,-20 20-192,0-19-481,-20 19 321,1-20-480,-1 21-802,0-1-736,0 20-961,0-20-5413</inkml:trace>
  <inkml:trace contextRef="#ctx0" brushRef="#br2" timeOffset="173108.9013">6236 9184 16399,'60'21'1537,"-60"-21"-287,20 0 95,-20 0-96,0 0-64,0 0-384,0-21-545,0 1-32,0 1-192,0 19 1,0-20-33,20 20-129,-20 0-191,39 0 32,-19 0 288,20 20-128,-21-1 128,21 1-32,-20-20 0,20 21-129,-20-2-383,0-19-545,0 0-128,0 0-257,-20 0-800,0 0-2947</inkml:trace>
  <inkml:trace contextRef="#ctx0" brushRef="#br2" timeOffset="173334.9142">6911 8847 11947,'0'0'6918,"0"0"-5700,-19 39 575,-1-19-576,0 40-544,0-20 480,1 19-640,-2-19-481,21 0 64,0-1-224,0-18-289,21-2-640,-21 1-961,19 0-993,1-20-5573</inkml:trace>
  <inkml:trace contextRef="#ctx0" brushRef="#br2" timeOffset="173833.9428">7349 8986 16655,'0'20'1794,"-21"-20"-1634,21 40 641,0-1 128,0 1-417,0-20-288,21 19-127,-2-18-33,1-2 0,0-19-128,0 0-1089,-1 0-513,1-19-2338</inkml:trace>
  <inkml:trace contextRef="#ctx0" brushRef="#br2" timeOffset="173963.9502">7209 8906 13741,'0'-20'1345,"0"1"-1441,20-1-129,-20 20-351,20 0-641,19 0-3235</inkml:trace>
  <inkml:trace contextRef="#ctx0" brushRef="#br2" timeOffset="174198.9636">7546 9125 14541,'40'39'2499,"-40"-19"-994,21 1 65,-21-21-33,20 0-320,-20 0 0,0 0-256,0 0-608,0-21-193,19 1-64,-19 1-32,0-1-64,20 0 32,0 0-224,0 20 0,-1 0-65,1 0-223,0 20-289,19 0-576,-19 0-897,21-1-865,-21 1-7559</inkml:trace>
  <inkml:trace contextRef="#ctx0" brushRef="#br2" timeOffset="174572.985">8023 9026 14765,'-40'0'1890,"21"0"-1345,19 0 960,-20 20-31,20-1-257,-20 21-96,20 0-417,20-21-479,0 1-129,19 1 64,-19-2 0,20-19 0,-21-19 0,21-2-128,-19-18-128,-21-1-256,20 0 512,-40 1-320,20-21-32,-41 21-64,21-21-65,1 20 289,-1 0-32,0 40 64,0-19 128,0 19-32,20 19-128,0 1 257,20 20-1,0-1-32,0 21-128,19-20-32,1 20-128,1-21-545,-2-19-640,20 0-833,-19 0-833,-20-1-7046</inkml:trace>
  <inkml:trace contextRef="#ctx0" brushRef="#br2" timeOffset="174864.0017">8360 8966 18193,'0'20'640,"0"0"898,0 20 255,20-21-671,1 21 63,-1-20-481,-1 0-479,1-1-65,0-19 0,0 0 32,0 0 0,-1-19-64,-19-1-96,20-20-32,-20 20-96,20 1 32,-20-1-224,0 0-64,20 20-65,-20 0-352,19 0-31,-19 20-97,20 0-609,1 19-287,-1-19-930,0 0-3715</inkml:trace>
  <inkml:trace contextRef="#ctx0" brushRef="#br2" timeOffset="175080.014">8837 8946 14445,'-20'-19'2947,"20"19"-2018,-20 19 736,20 1 1,0 20-289,0 0-448,0-1-480,20 1-257,20-20-128,-1-1 64,22 1-96,-22-20-224,21-20-513,-21 1-480,1-1-833,-1-20-416,-18 20-2339</inkml:trace>
  <inkml:trace contextRef="#ctx0" brushRef="#br2" timeOffset="175246.0235">9135 8787 17424,'19'0'3427,"-19"20"-2242,20 20 65,1-1-258,-21 21-159,20-20-352,0 20-321,19-41-64,-19 1-192,19 0-481,-19-20-672,-20 0-865,0 0-1313,-20-20-12684</inkml:trace>
  <inkml:trace contextRef="#ctx0" brushRef="#br2" timeOffset="175434.0343">9016 8966 17808,'59'0'929,"-19"0"513,40 20 351,-1-20-287,0 20 63,0 0-992,-38 0-385,-1-1-192,-1 1-96,-19 0-481,0 0-448,-20 0-544,0-20-1154,19 0-1248</inkml:trace>
  <inkml:trace contextRef="#ctx0" brushRef="#br2" timeOffset="175558.0414">9453 8827 17264,'-40'-40'2851,"20"40"-1698,20-19-609,0 19-384,-20 0-768,20 0-1923,20 0-2561</inkml:trace>
  <inkml:trace contextRef="#ctx0" brushRef="#br2" timeOffset="176354.0869">9949 8946 13132,'-20'-19'2274,"0"-2"-736,0 21-321,0 0 96,1 0 128,-1 21-288,0-2-544,0 21-32,20 0-97,0-20-192,40 19-96,-1-39-31,1 20 63,19-20-64,-18-20-64,-1 0 32,-1 1-96,-19-1-160,0 0-128,-40-20-193,20 20-447,-40 20-226,21-19-287,-21 19-449,20-21-640,20 21-641,-21 21 96,21-2 1570,0 1 1249,21 0 576,-1 0 1602,20 0 672,-21-20 97,21 20-481,-20-20-609,19 0-63,-19 0-417,-20 0-192,20-20-32,-20 20-289,0-20-223,0 0-65,19 0-160,-19 0-192,0 1 193,0-2-290,21 21 1,-1-20-96,0 20-96,19 20 32,-19 1-33,20-2-255,-1 1-289,-19 20-736,20-20-962,0-20-1825,-20 0-10890</inkml:trace>
  <inkml:trace contextRef="#ctx0" brushRef="#br2" timeOffset="176505.0955">10683 9046 13388,'40'59'4228,"-1"-39"-2754,-18 0 640,19 19-1057,-20-18-737,-20 18 32,19-19-160,-19 0-480,0 0-737,0-1-1313,0 1-2338</inkml:trace>
  <inkml:trace contextRef="#ctx0" brushRef="#br2" timeOffset="177245.1379">11319 8886 14157,'20'0'1794,"0"20"-1538,0 20 769,-1-20 224,21 40-544,-20-21-161,19 21-95,-19-21-225,21-19 64,-21 1-64,-20-2-64,19-19 129,-19 0 127,0 0 225,-19-19-641,-1-22-289,-1 2 129,1-1 256,0 1-192,-19-21 96,19 1 32,0-1-224,20 0-128,0 21 96,20 19 128,0 0 96,19 20-65,1 20-31,-19 19 0,18-19 128,1 20-32,-20-1 96,-20 2-64,0-2 225,0-19 127,-20 0-96,-20 0-95,21-20-65,-22 0-128,21 0-513,0 0-576,1 0 0,19-20-384,0 0-1314,0 0-4484</inkml:trace>
  <inkml:trace contextRef="#ctx0" brushRef="#br2" timeOffset="177462.1503">11755 8966 14926,'20'0'2658,"-20"0"-928,0-20 224,0 1-641,-20-2-192,20-18-192,0 19-577,0-20-288,20 20 0,-20 1-128,20-1-128,0 0-417,1 20-351,-2 0-578,1 20-608,20 0-416,-20-1-2916</inkml:trace>
  <inkml:trace contextRef="#ctx0" brushRef="#br2" timeOffset="177582.1571">12114 8886 3331,'19'41'11595,"1"-41"-9866,-20 19-736,0-19-705,0 0-159,0 0-161,0 0-673,0-19-1377,-20-2-3331</inkml:trace>
  <inkml:trace contextRef="#ctx0" brushRef="#br2" timeOffset="177911.176">11994 8649 11466,'39'0'2979,"-19"19"-2178,0 1 897,21 0-930,-2 20 1,-19-1 224,19 1-449,1 0-383,-1-1 95,-19 1-160,0-20 352,1 0-127,-21-20 31,0 0 0,0 0 481,20 0-288,-20-20-161,0-19-32,0 18-63,0-18 63,0-1-32,19 0-224,1 21-128,-20-1 96,20 20-160,0 0 0,0 20 0,-1-1-96,1 21-32,0-20-545,0 0-544,-1-1-769,1-19-801,1 0-3875</inkml:trace>
  <inkml:trace contextRef="#ctx0" brushRef="#br2" timeOffset="178094.1864">12589 8608 16559,'21'0'2595,"-1"0"-1026,0 41-31,19-2-578,-19 1-223,0 0-320,-1-1-353,21 1-32,-20-20-321,0-1-672,-1-19-992,-19 0-770,0 0-3074</inkml:trace>
  <inkml:trace contextRef="#ctx0" brushRef="#br2" timeOffset="178441.2063">12510 8768 16976,'20'-40'1249,"0"20"-352,19 0 320,22 0-64,-2 1-128,-20-2-353,21 1-479,-1 1-225,-18 19 0,-21-20-97,19 20-191,-39 0-128,0 0-225,0 20 161,-20-1 448,1 1-33,-1 1 33,0 18 0,-1-19 32,21 0 32,21 20 32,-1-21 32,39 1 0,0 0 33,1 0-33,-21 0 0,2-20 0,-21 19 192,-20 1 160,0-20 225,-40 0-481,-1 0-96,2 0-512,-20 0-930,19 0-1152,1 0-6823</inkml:trace>
  <inkml:trace contextRef="#ctx0" brushRef="#br2" timeOffset="178977.2369">13682 8708 16047,'-41'0'1825,"22"0"-864,-1 20 385,20-20-161,-20 40-64,20-21-288,0 21-257,40-20-159,-1 0-65,2-1-96,18-19-32,-19-19-32,19-1 1,-39 0 63,0 0-128,-20-19-32,0 19-128,-20 0-224,-20 0-129,1 20-95,-1-20-257,1 20-160,-1 0-608,19 0-737,21 20-1634,0-20-10025</inkml:trace>
  <inkml:trace contextRef="#ctx0" brushRef="#br2" timeOffset="179164.2476">13880 8748 15086,'39'20'2242,"-18"-1"-352,-1 1-97,20 0-672,-21 0-160,21 0-32,-1-20-192,1 0-321,-1 0-31,2-20-225,-21 0 0,0 0-256,-20 0-385,0 1-896,0-1-1474,-20-20-608,0 20-8456</inkml:trace>
  <inkml:trace contextRef="#ctx0" brushRef="#br2" timeOffset="179339.2576">14177 8490 18353,'21'19'1089,"-1"-19"673,20 41-193,-21-22-480,1 20-288,0 2-353,20-2-256,-21 21-31,21-40-225,1 19-513,-22-39-320,1 20-576,-20-20-1058,-20 0-1825</inkml:trace>
  <inkml:trace contextRef="#ctx0" brushRef="#br2" timeOffset="179488.2662">14158 8668 18385,'-20'0'2722,"20"-19"-2017,39 19 416,2-21-320,-1 21-737,-1 0-32,21 0-480,-21 0-1346,22 0-897,-22 0-3715</inkml:trace>
  <inkml:trace contextRef="#ctx0" brushRef="#br2" timeOffset="180359.316">3059 9819 12075,'0'0'4644,"0"0"-3555,0 0-961,20 21 673,0-1 320,-20 19-256,21 21-256,-2-1-193,1-19-256,0 20-160,0-21 64,0-19-96,19 20-544,-19-20-673,0-20-321,19 0-928,-19 0-3268</inkml:trace>
  <inkml:trace contextRef="#ctx0" brushRef="#br2" timeOffset="180764.3392">3496 9939 11691,'-39'20'352,"-1"-20"1185,21 39 193,-22-19-481,21 1-96,0-2-320,1 20 32,19-18-353,0-1 161,0-1-96,19 1-225,1-20-96,0 20 96,21 0 97,-22-20-161,41 0 0,-21-20-63,-19 20-1,19-20-96,1-19 0,-20 19 0,1-1-160,-21-18-64,19 20 32,-19-2 96,0 1 0,-19 1-128,19 19 192,-21-20-64,21 20-64,-20 0-128,0 20 0,20-1 0,0 1 160,-20 20-32,20-1 32,20 2-32,0-22-65,0 21 97,1-20-384,18-20-641,1 20-576,-1-20-417,1-20-2723</inkml:trace>
  <inkml:trace contextRef="#ctx0" brushRef="#br2" timeOffset="181110.3589">3934 9998 17424,'0'20'2210,"0"1"-2210,0-21 449,19 19 223,-19 1-287,20-20-33,0 0-64,19 0 129,-19-20-97,0 20-192,0-19-64,0-2-128,-1 21-64,1 0-96,-20 21 95,20 18 97,1 1-96,-2-1-32,1 21-160,20-20 160,-20-1 128,19 1 32,-39-20 0,20-1 32,-20 2 32,0-1 128,-20-1-160,-19-19-128,-1 0-32,0 0-193,0 0-287,20 0-321,0 0-1249,1-19-3043</inkml:trace>
  <inkml:trace contextRef="#ctx0" brushRef="#br2" timeOffset="181453.3786">4667 9879 16207,'-39'-19'1281,"19"19"-1185,-20 0 737,21 19 64,-21 1 288,1 20-64,19 0-673,-1-21-352,21 22-63,21-2-98,18-20 226,1 2-322,19-1 226,-19-1-130,19-19 33,-38 0-64,-1 20 32,0-20 96,-20 0 160,-20 20 65,0-20-161,-21 20-128,2-20-160,-1 20-545,20-20-865,1 20-1376,-1-20-9899</inkml:trace>
  <inkml:trace contextRef="#ctx0" brushRef="#br2" timeOffset="181958.4075">5323 10058 17904,'-20'0'481,"20"20"-481,0-1 833,20 22 160,0-22-193,0 1-223,19 0-193,1 0-127,-1-20-1,2 0-64,-2-20 0,-19 0-32,-20 0-160,0-19-128,0 18-192,-20 2 544,-19-1-352,-2 1-32,2 19-193,19 0-63,0 0-449,0 0-384,40 19-320,0 1-97,19-1-2306,2 2-7046</inkml:trace>
  <inkml:trace contextRef="#ctx0" brushRef="#br2" timeOffset="182132.4174">5820 10157 9961,'0'-19'3523,"0"-1"-1024,-40-1-738,20-18-672,-40 20-64,20-2 96,1-18-384,-1-1-256,1 0-33,19 1-416,20 19 32,20-20-224,-1 1 96,21 18-192,0 1-673,19 20-1281,-20 0-2595</inkml:trace>
  <inkml:trace contextRef="#ctx0" brushRef="#br2" timeOffset="182298.4269">5542 10018 17360,'-40'21'2562,"40"-42"-1889,20 21-193,0-20-31,19 1-289,1 19-128,19-20-64,0 0-737,2 0-864,-2 0-1923</inkml:trace>
  <inkml:trace contextRef="#ctx0" brushRef="#br2" timeOffset="182785.4548">6574 9720 8968,'0'-19'8520,"0"-1"-6758,0 20-994,0 20-31,20-1-32,0 22 512,0-2-416,-1 21-225,1-1-319,20-19-97,-21 19-32,21-19-64,1-20-256,-2-1-225,1-19-608,-21 0-672,1 0-321,-20-19-1377,0-1-9353</inkml:trace>
  <inkml:trace contextRef="#ctx0" brushRef="#br2" timeOffset="182973.4655">6395 9879 17616,'-39'-19'1185,"39"-1"-128,0-1 449,39 2-225,1-20 32,19 18-416,1-18-545,0 19-256,-1 20-128,0-20-128,1 20-576,0 20-578,-20 0-1216,-1 19-1057,-19 1-12429</inkml:trace>
  <inkml:trace contextRef="#ctx0" brushRef="#br2" timeOffset="183276.4828">7170 10039 19090,'19'19'480,"1"1"225,-20 20 31,0-1-287,0 1 288,0 0-97,0-20-288,0-1-31,0 1 191,0 1-95,0-21-129,0 19 96,20-19 65,19-19-193,-19 19 0,20-21-96,0 1-192,20 20 32,-21-19-288,1-1-417,-1 20-480,-19 0-1057,0 0-865,1 0-4100</inkml:trace>
  <inkml:trace contextRef="#ctx0" brushRef="#br2" timeOffset="184344.5439">8082 9899 15951,'0'0'1537,"0"0"-640,0 0 0,20 20 128,-20 0-64,20 0-289,-20 0-351,21-1-129,-1 1-64,-1 1-32,1-21-288,-20 0-641,20-21-993,0 21-1249,-20-20-8808</inkml:trace>
  <inkml:trace contextRef="#ctx0" brushRef="#br2" timeOffset="184487.5521">8043 9720 13773,'0'-19'736,"0"-1"-608,0 20-640,20-20-385,-1 20-1569,1 0-3332</inkml:trace>
  <inkml:trace contextRef="#ctx0" brushRef="#br2" timeOffset="184703.5645">8321 9860 11178,'59'79'2274,"-38"-39"-96,-1-21-224,-1 1-160,-19-20-385,20 0-160,-20 0-256,20 0-160,-20-20-417,0 1-223,0-1 31,20 0-224,0 0-32,-1 0 32,1 0-160,0 20 96,0 20 0,-1 0-33,22 0 33,-21 20-864,0-21-1026,-20 22-705,19-22-3459</inkml:trace>
  <inkml:trace contextRef="#ctx0" brushRef="#br2" timeOffset="185306.599">9294 9840 15887,'0'0'2017,"0"0"-1632,0 0 896,20 39-288,-1-19-384,1 0-193,0 20-192,0-20-160,0-20 64,-1 19-256,2-19-673,-1 0-896,-20 0-1314,0-19-8488</inkml:trace>
  <inkml:trace contextRef="#ctx0" brushRef="#br2" timeOffset="185618.6168">9314 9661 14349,'39'0'2018,"-19"0"-1473,0 20 512,0 0-193,20 19-223,-20 1 192,20-1-289,-21 2-288,1-2-95,20 1 191,-21-20 0,1-20-95,-20 0-65,20 20-64,-20-20 160,0-20 289,0 20-417,0-20-64,0 0-32,0 0-64,0 0-64,20 1-64,-1-1 64,22 20-193,-21 0-95,19 20-385,1-1-384,-1 1-768,1 0-994,0 0-4548</inkml:trace>
  <inkml:trace contextRef="#ctx0" brushRef="#br2" timeOffset="185855.6304">10108 9800 18129,'-20'-20'800,"0"20"578,1 20 383,19-1-575,-20 2-129,20-1-353,20 19-351,-1-19-161,21 0-96,-1 0 32,21 0-256,-20-20-481,20 0-896,-21 0-1570,-19 0-577,0-20-8583</inkml:trace>
  <inkml:trace contextRef="#ctx0" brushRef="#br2" timeOffset="186260.6535">10386 9998 15726,'19'-39'1762,"-19"19"-321,20-20 449,-20 1-480,0 19-385,0-20-321,0 20-608,0 1-32,20-2-96,-20 1-96,20 20-128,0 20 96,0-20 96,0 21-64,20-2-33,-20 1 193,19-1-96,1-19 128,-21 0-64,21 0 129,-20 0-1,-1-19 0,2-1 0,-1 1-96,-20-2-32,0 1 128,0 1-96,0-1-32,-20 20 0,-1 0-64,2 0-32,-1 0 64,0 20 0,0-1 96,1 22-64,19-22 96,-20 20-64,20 2 0,0-22-32,20 21-64,-1-20-256,21 0-225,-20 0-384,20-20-800,0 0-770,-1 0-4163</inkml:trace>
  <inkml:trace contextRef="#ctx0" brushRef="#br2" timeOffset="191464.9512">11200 9800 8520,'0'-39'1601,"-20"18"-160,0 1 770,0 20-450,1-19-223,19-1-353,-20 20-224,-20 20-161,21-1 1,-2 1-96,1 40-225,0-20-63,20-1-65,0 1-192,20-20 32,-20 0-128,20-20 129,20 0 127,-20 0-64,20-20-96,-21 0-32,21-20-63,-20 21-1,-20-22 96,19 22-64,-19-1 64,0 20-160,-19 0-96,19 0 352,0 0-288,0 20 0,0-1 0,0 2-96,19-1 96,1-1-513,0 1-448,0-20-544,1 20-353,-2-20-352,1 0-2627</inkml:trace>
  <inkml:trace contextRef="#ctx0" brushRef="#br2" timeOffset="191761.9682">11478 9780 10602,'19'-40'3074,"-19"20"-1184,0 1-224,-19 19-161,-1 0-127,0 0-193,0 0-353,0 19-319,20 1-1,-19 1-223,19-2-353,19-19 128,1 20-64,0-1 32,20 2-32,-1-1 32,22-1-32,-22-19-32,-19 20 96,0 0-64,-1-20 0,-19 20 64,0 0-96,-19-20 0,19 20-128,-20-20-193,0 0-544,0 0-576,20 0-257,-19 0-1120,19 0-4261</inkml:trace>
  <inkml:trace contextRef="#ctx0" brushRef="#br2" timeOffset="191933.978">11815 9819 6886,'40'41'10506,"-40"-41"-10218,0 19 289,0 1-193,20-20-288,-20 0-32,0 0-224,20 0-641,-20 0-1217,0-20-4900</inkml:trace>
  <inkml:trace contextRef="#ctx0" brushRef="#br2" timeOffset="192072.986">11775 9641 15310,'-39'0'512,"39"0"-576,0 0-608,0 0-673,19 0-1154,1 0-5156</inkml:trace>
  <inkml:trace contextRef="#ctx0" brushRef="#br2" timeOffset="192392.0042">11974 9740 13548,'40'60'1826,"-21"-20"-288,1-20 31,0-1-32,1 1-95,-21 0-225,20-20-512,-20 20-513,19-20 448,-19 0-479,0 0 287,0-20-128,20 20-128,-20-20-159,0 0 31,20 1-32,-20-1-32,20-1-64,-1 21-33,1-19-63,0 38 32,0 2-32,-1-1-224,1-1-513,-20 21-641,20 0-319,1-20-97,-1-1-1506,-20-19-7654</inkml:trace>
  <inkml:trace contextRef="#ctx0" brushRef="#br2" timeOffset="192804.0278">12650 9761 15054,'0'-41'2370,"-20"22"-1249,20 19 769,-20 0-353,-1 0-159,1 19-193,1 22-577,-1-2-223,20-20-193,0 22-64,20-22-160,-1 1 128,1-20-64,21 0-160,-2-20 32,-19 1-224,0-1-1,-20-1 129,0 21-64,0-19 96,0 19-33,-20 0 33,20 19 0,0 2 160,0 18 96,0 1 64,20 0-128,0 19 161,19 1 63,-19-20 128,0 19 33,0-19-97,-20-20 0,0 19-160,-20-19-31,-20 1-194,1-2-191,-1 1-192,1-20-449,-1 0-544,-20 0-1698,20 0-3267</inkml:trace>
  <inkml:trace contextRef="#ctx0" brushRef="#br2" timeOffset="193413.0626">13404 9840 896,'0'-40'14734,"-21"40"-13645,21 0 193,0 0-97,-19 0-256,-1 19 320,20 22-352,0-2-289,0 1-159,0-20-65,39 19-256,-18-39 32,19 0-96,-1 0 160,1-19-159,-20-1-258,19-20 1,-39 20 64,0-19-288,0 19 480,-20-20-449,-19 40-191,19-20 95,-19 20-31,19 0-353,0 20-160,20-1-288,0 2-385,0-1-416,0-20-1633</inkml:trace>
  <inkml:trace contextRef="#ctx0" brushRef="#br2" timeOffset="193675.0776">13702 9959 14733,'0'20'2755,"0"-40"-1346,0 20 577,0-20-416,0 0-193,0-20-384,20 21-384,-20-22-257,0 22-160,0-20-160,19 18-64,-19 1-256,20 20-385,0-19-480,0 38-545,19-19-672,-19 41-1121,20-22-11627</inkml:trace>
  <inkml:trace contextRef="#ctx0" brushRef="#br2" timeOffset="194339.1156">14177 9740 14637,'-39'-20'1185,"19"20"-256,0 0 801,1 20-513,19 1 0,-20-2-320,20 20-480,0 2 31,20-2-416,19 1 352,1-20-256,-21 0-63,22-20 127,-1-20-96,-1 20 96,-19-40-192,-20 20-32,20-19-160,-20-2 128,0 2 64,-20-21-64,0 21 0,-19-21-129,19 21 65,-20-2 160,19 22 32,2-1 193,-1 20 31,20 0-32,-20 20 32,40-1-95,-20 2 159,20 18 0,-1 21-31,2 19-1,-1-19-256,20 0 160,-1-21-96,1 1 0,19-20-64,-19 0 1,0-20 31,0 0 0,-1-20-32,1 0-128,-20-20-64,-1 20 64,-19-19-1,0-1-127,0 1 64,-19-2 0,-1 22 0,20-21 128,-20 20 0,0 20-32,1 0 0,19 0 128,-20 20 32,20 0 128,0 0 1,0-1 63,20 22-128,-20-2-160,39-20-32,-19 22-192,0-22-641,19 1-544,1-20-833,-20 20-929,0-20-4805</inkml:trace>
  <inkml:trace contextRef="#ctx0" brushRef="#br2" timeOffset="194543.1273">14833 9919 18129,'0'-40'1825,"0"21"33,-19-22 352,19 22-672,0-20-481,0-2-513,19 2-384,1 19-224,0-20 64,19 20-160,-19 20-416,41 0-193,-22 0-608,1 20-898,19 0-1024,-20-20-4356</inkml:trace>
  <inkml:trace contextRef="#ctx0" brushRef="#br2" timeOffset="195282.1695">15072 9423 17200,'-20'-20'1729,"40"0"-1184,-1 20 512,21 0 256,-1-20-320,21 20-160,0 0-481,0 20-160,-1 0-160,0 0 0,-19 19-32,0 1 33,-20 20 31,0-1 32,0 1-96,-1 20 32,1-22-192,-20 2-65,20 0 33,0-20 192,-20-1 32,0-18-416,0-2 896,-20 1-448,0-1 32,-19 2 1,-1-1-258,1-20-511,-2 0-834,21 0-1216,0-20-6727</inkml:trace>
  <inkml:trace contextRef="#ctx0" brushRef="#br1" timeOffset="202610.5887">18089 7358 8199,'0'0'993,"-20"0"-929,20 0 385,0 0 768,20 0 256,-20 0 1,20 0-545,20 0-257,-20 0 129,20 0-96,-1-20-129,21 20-159,-1 0 159,21-20-288,19 20-31,-20-20-129,21 20-32,19-20-64,-40 20 96,21 0-64,-1-19 0,-40 19-32,21 0-32,-40 0 0,19 0 0,-20 0 64,-19-21 0,20 21 64,-40 0 0,21-19 129,-21 19-97,19-20 224,-19 20-96,0-20 65,0 20-97,0 0-96,0-19-32,0 19-64,-19 0 0,-22 0-96,21-21 161,-19 21-129,-1 0 96,1 0 160,-1 0-64,20 21-160,1-21-32,19 0 32,-20 0 160,20 0-96,20 0-320,19 0 192,-19 0 160,39 0-160,-19 19 64,19-19-96,-18 20 64,-2 0-32,1-1 160,-21 2-32,1-2-96,0-19 96,-20 20-96,0 0 97,-20 0 191,0 0-128,-19 0-544,-1 19-417,21-39-833,-22 21-576,21-2-3459</inkml:trace>
  <inkml:trace contextRef="#ctx0" brushRef="#br1" timeOffset="206754.8257">16382 6981 3587,'-20'-21'5285,"1"21"-3427,-1 0 320,0 0-160,-1 0-353,1 0-352,1 21-672,-1 18-96,20 1-97,-20-20 32,20 19-127,0-19-1,20 1-32,0-21-95,-1 0 127,1 0-256,1 0 160,-1-21 65,0 1-225,-1 1 0,-19-21 0,0 20-128,0 0 64,20 1-64,-20 19-32,0 0 160,0 0-160,0 0-96,0 0 384,20 39-64,-20-19-192,20 0 128,-1 19-128,1-19-96,0-20-192,0 21-449,-1-21-608,1 0-257,0 0-1089,-20 0-4259</inkml:trace>
  <inkml:trace contextRef="#ctx0" brushRef="#br1" timeOffset="207000.8398">16601 6822 9833,'0'0'5413,"0"0"-4004,0 0 97,0 0-321,19 0 352,-19 19-288,0 22-512,20-22-288,0 21 63,-20 0-288,20-20-64,-1 19-160,1-19-64,0 0-352,-20-20-321,20 20-480,0-20-577,-20 0-320,0-20-1889,0 0-9865</inkml:trace>
  <inkml:trace contextRef="#ctx0" brushRef="#br1" timeOffset="207192.8508">16779 6723 16719,'0'39'577,"0"-19"768,19 20 289,-19-1-161,20 1-384,1 0-672,-1 0-257,0-1-160,19 1-225,-19-20-511,19 0-545,-19-20-481,-20 0-1057,20 19-7975</inkml:trace>
  <inkml:trace contextRef="#ctx0" brushRef="#br1" timeOffset="237747.5984">16084 7576 12075,'-19'-20'2755,"-1"1"-1346,-1 19 96,-19 0 129,21 0-513,-1 0-352,-20 19-353,21-19-160,-1 20-192,20 20 0,0-20-224,20 0 128,19-1 0,1 1 64,19-20-64,-18 21-32,-2-2 32,-19 1 32,0-1 0,-20 1 128,0 1 32,-20-21 1,20 19-33,-20-19-96,0 20-225,1-20-223,-1 0-577,20 0-96,-21 0-1281,21-20-4485</inkml:trace>
  <inkml:trace contextRef="#ctx0" brushRef="#br1" timeOffset="238190.6238">16323 7695 12972,'0'21'512,"0"-2"994,0-19 416,0 20-449,0-20-224,0 0-448,0 0-321,0 0 65,0-20-353,0 20-96,0-19-32,20-22-96,-20 22 32,0-1-32,0 0-32,19 0 0,-19 20-128,20 0 0,0 0 128,-20 20 64,20 0 64,-1 0 96,1 19-96,0-39-64,-20 21 32,20-21 128,-20 19-64,19-19 0,-19-19 289,0 19-33,20-21-64,-20 1-192,20 1 0,1-1-128,-1 0-64,-1 0-32,1 20-288,20 0-353,-21 0-416,1 20-96,0 0-737,0 0-2723</inkml:trace>
  <inkml:trace contextRef="#ctx0" brushRef="#br1" timeOffset="238530.6432">16859 7616 15566,'-20'-20'1826,"20"20"-321,0 0 1,-21 0-385,21 20-32,-20 0-481,20 0-447,0 19-161,0-18-64,0-2-161,20-19 482,1 20-225,-21-20 96,20-20 64,0 1 32,-20-2-96,0 1 32,19 1-31,-19-1-161,0 0 160,0 20-96,0-20-225,20 20 97,-20 0-96,20 20 160,0 0 32,-1 0-160,1-1-545,0 1-288,0-20-192,-1 0-224,1 0-481,1 0-993,-21-20-3843</inkml:trace>
  <inkml:trace contextRef="#ctx0" brushRef="#br1" timeOffset="238732.6548">17056 7378 11723,'-19'-40'4196,"19"20"-2146,0 20-385,0 0-736,0 20 608,19 0-191,-19 19-385,20 2-353,1 18-352,-1-19-224,0-1 65,19 1-129,-19-20-321,0 0-512,0-1-256,-1-19-961,1 0-384,-20 0-1730</inkml:trace>
  <inkml:trace contextRef="#ctx0" brushRef="#br1" timeOffset="239117.6768">17216 7318 17584,'20'20'929,"-20"0"-256,0 0 480,0 19 288,0 21 0,19-21-384,-19 1-864,20 0-1,20 0-192,-21-1 96,22-19-160,-1-20 96,-21 21-128,21-21-64,-1-21 64,-19 21-1,0-20 162,0-19-130,-1 19 1,-19 0-448,0-20 672,-19 21-256,-1-21 96,0 20-32,0 0 64,1 20-32,-1 0 96,20 0 32,-20 20 32,20 0 1,0-1 127,0 21-128,0 0-160,20-20-64,0 20 64,-1-21-224,21 1-577,-20 1-897,19-2-1248,-18-19-4037</inkml:trace>
  <inkml:trace contextRef="#ctx0" brushRef="#br1" timeOffset="239262.6851">17673 7636 18001,'-20'-40'1313,"20"0"160,20 21 97,-1-21-417,21 20-417,0 0-319,-1 1-385,20 19-352,2 0-1186,-2 19-2177,-19 1-5894</inkml:trace>
  <inkml:trace contextRef="#ctx0" brushRef="#br1" timeOffset="239767.714">16560 7994 16719,'0'-41'2403,"0"22"-834,0 19-864,0 0 63,21 19 354,-21 22 63,20-2-449,19 21-511,-19-21-1,19 21-160,-19-21-32,20 2-64,-1-2-481,-19-20-928,21 1-961,-21 1-513,-1-21-4100</inkml:trace>
  <inkml:trace contextRef="#ctx0" brushRef="#br1" timeOffset="240080.7319">17017 8013 16463,'-59'20'993,"19"-1"0,20 1 480,-19 1 353,-2 18-449,21-19-480,20 0-512,0 0-33,0 0 0,0-1-128,20 1-31,21 1-65,-2-2-96,1-19 64,19 0 0,-19 0-64,-1-19 0,2-2-256,-21 1-64,-1 20-97,1-19-31,-20 19 96,0-20-65,0 20 33,0 0-289,0 0-512,0 0-801,0 0-2306</inkml:trace>
  <inkml:trace contextRef="#ctx0" brushRef="#br1" timeOffset="240776.7717">17097 8231 14253,'0'0'1794,"0"0"-769,0 0 640,20 0-223,0 0-161,-1-19-641,1-1-255,0 0-161,0 0-64,0 0-32,-20 0 96,0 1-127,0 19 63,0-21 64,-20 1-192,0 20 0,0 0 64,20 0-32,-20 0-64,1 20 192,19 1 33,0-2-65,0 1 96,19 20-64,-19-20 0,40 0-64,-20-1-31,19 1 63,-19 1-128,20-21 64,-1 0-352,2 0-449,-21-21-704,-1 1-962,1 20-928,0-39-7175</inkml:trace>
  <inkml:trace contextRef="#ctx0" brushRef="#br1" timeOffset="241095.7899">17474 8052 15983,'0'20'2786,"0"-20"-1921,20 0 929,-20 21-385,19-2-288,1-19-416,0 20-481,0-20-64,-1 0-96,1 0 32,-20-20-352,21 1 64,-21 19 96,0-21 64,0 21-96,0 0-97,0 21 193,20-2 0,-20 21 32,20 0 0,-1-1 0,1 21-32,0-21 32,-20 2-32,20-2 64,-20-19-320,0 20 64,-20-20-192,0-20-129,0 19-352,1-19-160,-1 0-352,0 0-673,-1 0-1794,1-19-6406</inkml:trace>
  <inkml:trace contextRef="#ctx0" brushRef="#br1" timeOffset="241421.8086">17911 8033 17392,'40'-39'2691,"-40"18"-2115,-20 21 481,20 0 0,-20 0 32,0 0-288,-1 21-417,2-2-384,19 1-192,0-1 192,19 22-192,2-22-513,39 1-384,-21 0-128,20 0 224,1 0 192,-40-20 513,0 20 256,-20-1 160,0-19 545,-20 20 384,0-20-96,-20 21-385,1-21-512,19 19-224,-20-19-961,21 0-1313,19 0-4229</inkml:trace>
  <inkml:trace contextRef="#ctx0" brushRef="#br1" timeOffset="243029.9005">23530 8430 14477,'0'20'256,"0"0"257,0-20 1505,0 0-256,0 0-802,0 0-191,0-20-160,0 20 159,0-20-63,0 0 224,0 0-288,0 1-289,-20-22-64,20 2 65,-20-21-97,0 1-96,20-1-160,0-19 0,-20-1 0,20 21 0,-19-20 192,-2 38-96,1 2-96,0-1 353,0 20-289,1 20 32,-1 0-128,-20 0 32,21 20 32,-1 20-128,0-20 96,0-1-64,20-19-65,20 0 33,-20 0 160,20-19-32,0 19 0,-1-20 33,1 20-33,0-19 0,-20-2 128,20 1 0,-1 20 96,1 0 0,0 0-95,0 0-129,20 0 32,-20 20 32,20 1-192,-20-21-321,-1 19-576,21 1-897,-20-20-1569,19 0-2466</inkml:trace>
  <inkml:trace contextRef="#ctx0" brushRef="#br1" timeOffset="243813.9454">23271 8748 13805,'-39'-40'1761,"19"20"-512,0 0 577,-20 20-224,20 0-193,0 0-512,0 20-192,20 20-289,0-20-224,0 0-96,0-1-32,20-19 32,0 20 97,0-20-97,20 0 0,-20-20 96,0 20-96,0 0-32,-20-19-64,19-1 0,-19 0 32,20 20-64,-20-20 96,0 20-160,0 0-96,0 0 64,0 0 64,0 20 32,20 0-225,-20 0-447,20-20-385,-1 19-193,1-19-63,0 20-352,0-20-994,1-20-3171</inkml:trace>
  <inkml:trace contextRef="#ctx0" brushRef="#br1" timeOffset="244022.9573">23370 8589 12587,'0'-20'3043,"0"20"-2018,20 0 961,-20 0 160,20 20-576,-20-20-417,21 39-288,-21-18-257,19-2-448,1 21-96,0-20-160,0 0-192,19 0-449,-19-1-480,0 1-641,0-20-416,19 0-1762</inkml:trace>
  <inkml:trace contextRef="#ctx0" brushRef="#br1" timeOffset="244174.966">23689 8589 17872,'0'-20'929,"0"20"-352,0 0 1313,0 20-577,20-1-865,-20 1-288,19 1-160,1 18-352,0 1-1121,0-20-1154,-1 19-3074</inkml:trace>
  <inkml:trace contextRef="#ctx0" brushRef="#br1" timeOffset="244711.9968">23311 9046 15118,'0'-20'2722,"0"0"-1408,0 0 768,0 20-481,0 0-608,0 0-160,0 20-193,0 0-287,20 19-193,-20 1-32,19 0-160,-19-1-64,20 1-256,-20-20-353,20 20-672,0-20-673,1-20-737,-21 19-3683</inkml:trace>
  <inkml:trace contextRef="#ctx0" brushRef="#br1" timeOffset="245073.0174">23609 9125 15598,'0'-20'1506,"-20"20"-545,20 0 1217,-20 0-321,0 0-639,20 20-161,-19-20-321,-1 39-383,20-19-257,0 1-32,0-2-32,0 1-96,20 0 64,19-20-96,-19 0-65,19 0-159,-19-20 192,-20 0-64,20 1 96,-20-2-96,21 1 96,-21 1 128,0 19 0,0-20 32,-21 20 0,21 0-32,0 0 96,0 0-64,0 20-64,21-20 0,-21 19-96,20 1-545,-1 1-928,1-2-866,0 1-864,19 0-6054</inkml:trace>
  <inkml:trace contextRef="#ctx0" brushRef="#br1" timeOffset="245247.0274">23906 9264 12684,'0'-40'4836,"0"0"-3715,0 20 577,0 1 224,0-1-1314,0 0-576,20 0-96,0 0-256,1 20-673,-2 0-673,1 0-960,0 0-3876</inkml:trace>
  <inkml:trace contextRef="#ctx0" brushRef="#br1" timeOffset="245884.0638">24264 9046 14445,'0'-20'2691,"-19"20"-1987,19-20 706,-20 20 415,-1 20-415,21-20-449,-20 39-481,0-19-288,20 0-192,0 0-32,0 19 64,20-39 32,-20 20-32,20-20 65,1 0-1,-21 0-96,20-20-32,-20 20 64,19 0-161,-19 0 65,20 0 64,-20 20-64,20 1 32,-20-2-128,20 21-192,-1 0 96,1-21 95,-20 21 97,20 0 128,-20-20-64,0-1 97,0 1-33,-20 1 0,-19-2-96,19-19-417,0 0-512,0 0 0,1 0-160,19 0 353,-20 0 575,20 0 290,0-19-1,20 19 160,-1-21 32,-19 1-96,20 1 97,20-1 95,-21 0 32,1-20 1,20 20-129,-20-19-64,-1 19 257,1-20-1,1 21-256,-21-22-64,0 22-63,20-1 95,-20 0 64,-20 0 0,20 20 0,0-20-159,-21 20-97,21 20 0,0-20 0,0 20 96,0 0-64,0 19 0,0-19-96,0 1 32,0-2-321,21 1-608,-21 0-576,20 0-737,0-20-2146</inkml:trace>
  <inkml:trace contextRef="#ctx0" brushRef="#br1" timeOffset="246047.0731">24602 9244 18257,'19'-39'2338,"1"18"-929,-20-18 289,20 19-289,0 0-960,19 0-353,2 0-256,-2 20-737,1-19-1570,19 19-2369</inkml:trace>
  <inkml:trace contextRef="#ctx0" brushRef="#br1" timeOffset="246746.1131">23609 9541 16239,'-20'-39'1601,"20"39"-800,0 0 737,0 0-225,20 0-224,-1 20-416,-19 20-161,20-1-160,0 1-159,-20 0-129,21-1-32,-1 2-32,-1-2-225,1-20-479,-20 22-610,20-41-896,-20 19-704,0-19-3717</inkml:trace>
  <inkml:trace contextRef="#ctx0" brushRef="#br1" timeOffset="247217.14">23926 9681 13580,'0'0'1442,"0"0"-642,-20 0 706,-19 0 31,19 20-416,-20-20-320,21 19-160,-1 1-225,0-20 1,20 21 63,0-2 0,0-19-31,20 20-161,0-1-128,-1-19-64,1 21-64,20-1 0,-21-20-32,21 0-32,1 19-224,-22-19-32,21 0 0,0 0 31,-21-19 65,1-1 128,0 20 96,-20-21-64,20 2 160,-20-1-96,0 1 32,0-2 0,-20 1 129,20 1 127,-20 19 96,0-20-63,1 20-33,-1 0-64,0 0-128,20 20 129,-20-1-65,20 1-96,0 1-32,0-2 0,0 20 0,0-18-160,20-1 96,0-1-256,0 1-321,19 0-416,-19-20-512,19 0-705,1 0-833,1 0-5221</inkml:trace>
  <inkml:trace contextRef="#ctx0" brushRef="#br1" timeOffset="247602.1621">24462 9701 18481,'21'0'801,"-42"19"-161,21-19 1058,0 20-513,-20 1-320,20-2-385,0-19-255,20 20 95,-20-20-64,21 0-96,-1 0-64,0-20 32,-1 1-160,1-2 32,0 21-32,-20 0-160,0 0 128,20 0 32,-20 21 32,19-2-32,-19 20-96,40 2-32,-20-2 192,-1 21-32,1-21-192,1 21 224,-21-21 64,0 2-32,-21-2-64,1-19-288,1 0-97,-21 0-351,20-20-129,-19 0-32,19 0 96,0-20-672,1 0-1058,19 0-3394</inkml:trace>
  <inkml:trace contextRef="#ctx0" brushRef="#br1" timeOffset="247970.1831">24919 9661 17200,'40'-40'865,"-40"20"288,0 20 897,0-19-385,-20 19-384,0 0-384,0 19-352,0 1-289,1 0-288,-1 0 32,20 0-64,0 19 0,0-19-64,20 1-289,19-2 161,1 1 96,-1-1-32,2 2-96,-21-21 127,0 20 225,-20-1-32,0-19 161,0 20-33,-20 0-160,-21 0-128,21-20-257,-19 20-1312,-1-20-1602,20 0-8040</inkml:trace>
  <inkml:trace contextRef="#ctx0" brushRef="#br1" timeOffset="267272.2871">716 11289 15790,'-59'20'961,"39"-20"96,0 0 801,1 0-128,19 0-769,0 0-193,19 0 129,1 0-224,20 0-289,-1 0-192,2 0-95,18 0-65,1 0-32,-21 0-577,20 0-736,-18 0-1250,18-20-1216</inkml:trace>
  <inkml:trace contextRef="#ctx0" brushRef="#br1" timeOffset="269425.4103">1829 11269 11883,'0'-19'1890,"0"19"-1762,0 0 1601,20 19 385,-20 1-608,20 0-1,19 20-544,-19 19-160,0 1-321,-1 0 97,21-21-129,-20 21-95,-20-21 127,19-19-128,2 20-31,-21-40 63,0 20 161,0-20 319,0-20-736,0 0-95,-21 0 31,2-20-96,-1-20 0,0 2-129,0-2-95,1-20-96,-1 1 96,20 0-193,0 19 321,20 0-128,-1 41 0,21-21 191,-1 40-127,22 20 128,-22 19 32,21 1 64,-40 0-32,-1 0 64,-19-20 96,-19 19-63,-1-19-65,-20 0-225,1 0-543,19-1-770,0-19-1537,0 0-3395</inkml:trace>
  <inkml:trace contextRef="#ctx0" brushRef="#br1" timeOffset="272397.5803">2523 11170 6566,'0'-20'1377,"0"20"160,-20-20 834,20 20-129,0 0-1153,0 0-545,20 20 674,0 0-33,0 0-32,-1-1-288,2 22-161,-1-22-95,0 21-289,0-20 32,-1 0 33,-19-1-1,0-19-96,0 20 65,0-20 63,0 0 385,0-20-289,0 1-383,0-1-97,-19-20 0,19 1-64,0-2 96,0 2-160,0-1-1,0 20 33,19 1-224,1-1-385,-20 20-255,20 0-193,20 20-769,-1-1-480,1-19-2211</inkml:trace>
  <inkml:trace contextRef="#ctx0" brushRef="#br1" timeOffset="272744.6001">3199 11150 15566,'20'20'1826,"-20"-20"-1378,0 0 417,19 20 609,-19-1-385,20 2-481,0-1-159,-20-1-353,20 1 64,-1-20-128,-19 20-545,20-20-736,-20 20-1057,0-40-2787</inkml:trace>
  <inkml:trace contextRef="#ctx0" brushRef="#br1" timeOffset="273131.6223">3139 11031 12267,'0'-20'4837,"-19"0"-3780,19 1-64,0-1-641,0-1-384,19 21-160,1 0-225,0 0-768,20 21-448,-1 18-225,1-19 705,19 40 961,-18-21 256,-2 1 480,20 0 545,-39 0 929,20-1-96,-21-19-192,1 0-225,-20 0-288,20-20-224,-20 0 32,0 0 160,0-20-448,0 20-449,0-20-128,0-19-32,0 19-224,0-1 128,0 2-128,0 19-128,20 0-32,1 19 96,-2-19 160,1 21-96,20 18-257,-1-19-544,-19-20-608,20 0-833,-1 0-481,-19 0-4260</inkml:trace>
  <inkml:trace contextRef="#ctx0" brushRef="#br1" timeOffset="273323.6332">3914 10872 17296,'0'40'576,"20"-21"930,-1 22 384,21-2-257,-20 1-544,19 19-640,-19-19-225,0 0-160,19 0-416,1-20-353,-19-1-608,-2-19-1026,-19 0-1152,0 0-10346</inkml:trace>
  <inkml:trace contextRef="#ctx0" brushRef="#br1" timeOffset="273482.6423">3873 11170 17168,'-20'0'2594,"40"0"-1825,0-20 800,1 20 97,18-20-833,1 0-577,19 20-256,1 0-544,-21-19-1314,21 38-1569,-20-19-8937</inkml:trace>
  <inkml:trace contextRef="#ctx0" brushRef="#br1" timeOffset="273998.6719">4886 11150 16111,'0'-20'1505,"-20"20"-1024,20 20 640,-20 0 384,1 19-96,19 2-255,0-2-322,0 1-479,39-20-65,-19-20-32,19 0 0,2 0 33,-21-40-97,0 20 32,-1-19-32,-19 19-128,0-20-32,-19 20-224,-21 0-160,19 0-321,1 20-352,1 0-576,-1 0-417,20 0-673,0 0-2530</inkml:trace>
  <inkml:trace contextRef="#ctx0" brushRef="#br1" timeOffset="274206.6838">5203 11190 17296,'20'40'1826,"-20"-20"-65,21-1 161,-21 1-545,20 0-544,0-20-128,-1 20-193,21-40-191,-1 20-33,1-20-160,-1 0-128,-19 1 32,1-1-480,-1-1-449,-20 21-545,0-19-896,-20-1-609,20 0-2209</inkml:trace>
  <inkml:trace contextRef="#ctx0" brushRef="#br1" timeOffset="274380.6937">5461 10912 9480,'0'-40'8521,"0"40"-6504,20 0-351,-20 20 192,21 19-225,-1-18-640,0 38-384,-1 1-417,1-21-96,20 21-192,-1-40-288,-19 20-353,0-20-416,19-20-1217,-39 0-1090,0 0-2914</inkml:trace>
  <inkml:trace contextRef="#ctx0" brushRef="#br1" timeOffset="274539.7028">5481 11150 18545,'-20'-20'2755,"20"20"-1730,41-20 672,-21 1-608,19-1-672,21 0-385,-21 20-32,21-20-225,-20 20-735,0 20-1251,-20-20-1920,-1 20-11724</inkml:trace>
  <inkml:trace contextRef="#ctx0" brushRef="#br1" timeOffset="275742.7716">6634 11170 1057,'0'0'12716,"0"20"-11852,0-20 706,19 19 159,1 22-287,0-22-481,0 21 128,-20-20-192,19-20-97,-19 20 65,0-20 32,0 0 256,0-20-576,0 0-417,-19 0-96,-1 0 32,0-19 32,20-1-224,-20 0 96,20 0-64,0 1-64,20-1-128,-20 0-161,40 21-384,-1-1-224,1 20-416,0 0-417,20 0-608,-21 0-3492</inkml:trace>
  <inkml:trace contextRef="#ctx0" brushRef="#br1" timeOffset="276351.8064">7388 10832 12651,'0'-19'5638,"0"-1"-3877,0 20-511,0 20-321,0-20 31,0 19-383,0 21-385,0-20-160,20 0 96,-20-1-576,20 2-961,-1-1-1058,1-1-1665</inkml:trace>
  <inkml:trace contextRef="#ctx0" brushRef="#br1" timeOffset="276619.8218">7666 10952 18033,'-20'20'736,"20"-1"161,-19 1 352,19 0-32,0 0-576,19 0-385,21-20-64,-1 20-31,1-1-257,-1-19 192,1 20-160,1 0 32,-22 0 128,-19 0 0,0-1 0,-19 22 128,-1-22-160,-21-19 0,21 20-576,1 0-1154,-1-20-1345,0 0-3619</inkml:trace>
  <inkml:trace contextRef="#ctx0" brushRef="#br1" timeOffset="277257.8583">8758 10674 18353,'20'-21'1153,"-20"21"-192,19 41 480,1-2-288,0 21-256,0-1-352,-1 1-97,1 19-256,21-19-128,-21-20-32,19-1 0,-19 1-352,0-20-545,0-1-640,-1 2-1058,1-1-1248,-20-20-11916</inkml:trace>
  <inkml:trace contextRef="#ctx0" brushRef="#br1" timeOffset="277821.8905">9294 10912 3715,'-20'-20'11915,"-19"20"-11178,-1 20 544,-1-1 129,2 2 127,-1 18-128,21-19-480,-1 0-288,20 20-193,0-20-31,0-1-33,0 1 64,20 0-191,19 0-33,-19-20-160,19 0 128,2 0-96,-1 0 32,19-20-192,-20 20 64,-19-20-224,20 20-385,-20 0-448,20-20 0,-20 20 161,0 0 415,0-19 1,-1 19 416,1-20 128,0 20-160,0-20 416,-1 20 64,-19-20-31,20 20 159,0-20 33,-20 0-65,20 1-31,-20-1-33,0-1-96,0 2-160,-20 19-32,0-20 1,0 20-33,1-20 64,-1 20-64,0 0 160,0 20-128,1 0 0,-1-1-31,0 2 31,20 18 0,0-19-32,0 20 32,20 0-32,0-21-96,-1 21 32,21-20 0,-1-20-256,1 0-513,20 0-448,0 0-1057,-21 0-769,1-20-1825</inkml:trace>
  <inkml:trace contextRef="#ctx0" brushRef="#br1" timeOffset="278190.9116">10009 10892 6213,'-41'0'13133,"41"20"-12332,0-1 576,-19 2 288,19 18-543,0-19-386,19 0-319,2-20-225,19 0 32,-1 0-96,1-20-64,-1 0 64,1-19-32,-20 18-32,20 2-64,-40-1 0,20 0 65,-20 20-130,20 0-31,-20 20 32,20 19 128,-20 2-96,19-2 64,1 21-32,0 19 32,0-20 129,-1 1 159,-19 0-224,0-21 0,-19 21 64,-1-20-96,-20 0 0,-19-20-224,-1-1-641,20 1-640,-19-20-961,19-20-1538,1 20-10602</inkml:trace>
  <inkml:trace contextRef="#ctx0" brushRef="#br1" timeOffset="298438.0697">895 12362 2754,'-39'0'13837,"39"0"-13132,0 0-97,0 0 866,20 0-577,-1 0-385,1 19-192,20 1-63,-1-20-161,2 0-64,-2 19-64,1-19-609,-1 0-896,1 0-1090,-20 0-7046</inkml:trace>
  <inkml:trace contextRef="#ctx0" brushRef="#br1" timeOffset="299508.1309">2027 12362 10345,'19'19'673,"-19"-19"512,0 39 513,21-18 63,-21-1-447,0 19-610,20-19-159,0 0 31,-20 0 257,0-20 416,20 0 65,-20 0-930,-20-20-224,20 0-128,0 0 64,-20-19-192,20-2 192,-20 22-96,20-20 0,-21-21-96,21 40-64,0-20-96,0 20-33,21 0 33,-1 20 64,-20 20-449,40 0-672,-1 0-673,1 20-1217,-1-21-1922</inkml:trace>
  <inkml:trace contextRef="#ctx0" brushRef="#br1" timeOffset="299836.1497">2582 12362 11146,'21'0'705,"-21"19"960,0-19 770,0 0-898,20 0-480,0 0 128,-20-19-320,20 19-353,-1-20-255,1-1 63,-20 2-128,20-1-160,-20 0 353,0-20-257,-20 20-64,0 1-192,1 19 352,-1 19-224,-20-19-417,19 20 578,21 20-289,-19-20 160,19 0-32,0-1-32,0 2 64,19 18-129,-19 0 129,41 2-288,-21-22-609,19 1-576,1 0-321,0-20-1953,19 0-10026</inkml:trace>
  <inkml:trace contextRef="#ctx0" brushRef="#br1" timeOffset="300075.1633">3139 12302 17168,'-19'-20'640,"-2"20"706,-19 0 415,20 0-544,1 0-512,-1 20-160,0-1-161,20 2-160,0-1-192,0-1-32,20 20-192,0-18 352,19-1-480,1-20-481,20 0-576,-20 0-481,19 0-736,-19 0-4966</inkml:trace>
  <inkml:trace contextRef="#ctx0" brushRef="#br1" timeOffset="300704.1993">3635 12282 14349,'-60'-20'1762,"41"20"-737,19 0 32,0 20-321,0 0 289,0-20 32,0 19-320,0 22-256,19-22-33,21 1-192,-20 20 0,20-40-63,0 20-33,0-20 160,-1-20-224,1-1-32,-21 2-416,21-1-513,-40 1-608,21-1-930,-21-1-704,0 2-6598</inkml:trace>
  <inkml:trace contextRef="#ctx0" brushRef="#br1" timeOffset="301046.2189">4131 12420 14958,'40'21'2882,"-40"-21"-1440,0 0 512,0 0-321,-20-21-480,20 2-224,0-1-416,-20-19-513,1-1 96,19 0 160,0 0-352,0 1 32,0 39-353,0-20-544,19 40-384,1-20-513,21 19-288,-2 21-1057,1-40-8263</inkml:trace>
  <inkml:trace contextRef="#ctx0" brushRef="#br1" timeOffset="301618.2516">4549 12222 10986,'-20'-20'6470,"20"1"-5445,-20 19 480,0 0 321,20 0-769,0 0-897,-19 19-256,38 1 32,-19 20 64,20-20 96,0 0-128,0-1 96,-1 2-416,1-1-225,0-1-159,20 1 127,-21 20 321,1-20 96,-20-1-193,0 1 513,0 0-352,-20-20 32,1 20 160,-1-20 64,0 0-32,0 0 32,0-20-64,20 0-32,0 0-160,0 1 480,0-22-32,20 22 64,0-1 65,0 20 127,0-19-159,-1 19 63,1 0-64,21-20 65,-21 20-1,19-21-64,1 2-128,-1-1-63,1-20-1,-21 20 0,1 0 160,-20 1-192,0 19-32,0-20-32,-20 20-224,1 20-128,-21-1 160,20 1 160,1 0 32,-1 20 128,20-20 32,0-1 0,0 2-32,20-1 0,-1-1 1,21-19-1,19 20-288,-18-20-417,18 0-608,0 0-1377,-19 0-2083</inkml:trace>
  <inkml:trace contextRef="#ctx0" brushRef="#br1" timeOffset="303345.3504">6097 12262 10217,'-39'-20'1730,"19"0"31,0 20-95,-1 0-161,2 0-351,-1 0-418,20 40-191,-20 0 159,20-21 97,0 2-545,0-1-31,20-1-97,0 1 32,20-1 0,0-19 0,-1 0 0,1-19-128,0-1 0,-21 1-192,1-22 96,-20 22-128,-20-21-96,-19 20-481,-1 20 193,1 0 223,-1 0 1,-1 0-353,22 20-64,-1 0-768,20 0-2979</inkml:trace>
  <inkml:trace contextRef="#ctx0" brushRef="#br1" timeOffset="303691.3702">6474 12302 16047,'20'19'608,"0"2"225,0-1 512,-20-20-95,20 19-193,0-19-225,-20 20-319,20-20-129,-20 0 1,0 0 319,0 0-416,0 0-256,0-20 1,0 1-33,0-1 0,0-1-33,20 2-159,0-1-32,-1 40 32,1-20 288,0 19-256,-20 2 96,20-21-801,19 20-865,-19-1-800,21 1-3396</inkml:trace>
  <inkml:trace contextRef="#ctx0" brushRef="#br1" timeOffset="304361.4085">7328 11885 15983,'0'-40'1857,"-20"20"-95,20 20-353,0 0-800,20 20 288,-20 20 32,21-1-64,-2 21-385,21-1-160,-20 1-63,19-21-33,1 21-160,-1-20 32,1-20-224,1 20-353,-22-40-480,-19 19-640,20-19-897,-20 0-385,0 0-8936</inkml:trace>
  <inkml:trace contextRef="#ctx0" brushRef="#br1" timeOffset="304562.42">7010 12064 17488,'0'-40'2050,"20"40"-865,20-40 609,20 20-193,19-20-576,20 21-544,1-22-129,-1 22-192,-20-1-160,1 1-448,-1 19-545,-20 0-897,-19 19-1377,-19 1-2050</inkml:trace>
  <inkml:trace contextRef="#ctx0" brushRef="#br1" timeOffset="305402.468">8003 12262 13741,'0'20'1601,"20"19"-224,-20-18-160,20-1-288,-20-1 224,20 1-512,-1 20-225,1-20-63,0-1-1,1 21-160,-21-40 129,20 20-225,-1-20 833,-19 0-385,0 0-416,-19-20-64,19 0-32,-20 0-128,-1-19 96,1-1-448,0-19-97,20-1 97,0 20 224,20-19 224,0 39-161,1-1 65,-1 21 0,19 0-64,-19 21 64,0-1 0,-1 19-352,-19-19 31,20 20 193,-20-20 192,0-1-32,0 2 0,-20-1 64,20-1 0,-19 1 128,-1-1 288,20 2 97,0-1 127,0-20 65,0 0 96,20 0-321,-1 0-63,21 0-129,-1 0-128,-19-20-128,21 20-32,-2 0-512,1 0-866,-20 0-928,19 0-352,-19 0-8105</inkml:trace>
  <inkml:trace contextRef="#ctx0" brushRef="#br2" timeOffset="310422.7552">2067 13076 9577,'-21'-40'2017,"2"21"-287,-1-1 448,20-1-576,-20 2-802,0 19-287,1 0-353,19 0-160,-20 19 0,20 2-32,0 18 32,0 1 32,0 0-32,0-1-96,0 21 0,20-21 64,-20 21 32,0-20 0,0 0 0,19-1-64,-19 1 128,0 0-64,20 0-32,-20-20 32,0-1-32,0 1 32,20-1 0,0-19 64,-20 0-32,19 0-32,2 0 0,-1 21-96,0-21-32,-20 0 0,20 0-513,-1 0-704,1 0-1474,0 0-5285</inkml:trace>
  <inkml:trace contextRef="#ctx0" brushRef="#br2" timeOffset="310835.7788">2324 13473 11434,'41'80'833,"-21"-41"288,0 0 128,19 2-256,-19 19-320,0-21-64,19-19-129,-19 20-352,0-20 64,-1-20 321,-19 19 63,0-19 353,0-19-641,0-1-127,0-1-65,-19 2 0,-1-21-128,-20-20 32,21 0-128,-21 2-353,20-22 385,20 0 96,0 21-160,20 19 64,-20 1-32,20 39 0,0 0 128,-1 20 0,1 19 32,0 21-32,0-21 32,-20 21 32,19-21 0,-19-18-32,0-1 32,0-1-96,0 1-320,0-20-481,-19 0-384,19 0-1858,-20-20-5317</inkml:trace>
  <inkml:trace contextRef="#ctx0" brushRef="#br2" timeOffset="311081.7929">2762 13592 13036,'39'20'2018,"-39"-20"-737,0 0 224,0-20-384,0 1-288,-20-1-96,20-20-193,0 0-223,0 0-129,0 1-224,0-1-64,20 20-289,-20 0-704,20 20-128,-20 0-512,20 0-962,1 20-2946</inkml:trace>
  <inkml:trace contextRef="#ctx0" brushRef="#br2" timeOffset="311253.8027">3059 13433 9128,'40'80'2851,"-19"-61"-513,-2 2 0,1-1-928,-20-1-610,0 1-319,20-1-321,-20-19-96,0 0-608,0 0-962,20 0-2209</inkml:trace>
  <inkml:trace contextRef="#ctx0" brushRef="#br2" timeOffset="311403.8113">2960 13275 10922,'20'20'-2434,"0"-20"31,0 0-2209</inkml:trace>
  <inkml:trace contextRef="#ctx0" brushRef="#br2" timeOffset="311572.821">3258 13394 7591,'59'79'3299,"-39"-59"-641,0 19-544,-20-18-288,20-21-641,-20 20-128,21-20-128,-21 0 0,0 0-160,0 0-289,0 0-352,0-20-160,19 20 32,-19-21-64,20 2 32,0 19-128,19-20 32,-19 20-64,0 0-545,19 20-897,-19-1-896,20 2-2947</inkml:trace>
  <inkml:trace contextRef="#ctx0" brushRef="#br2" timeOffset="329686.857">3873 13374 10057,'-20'-40'673,"1"1"960,19-2 802,-20 2-97,20 0-609,0 18-383,0-18-225,0 39-256,0-20-609,0 20-96,0 20 448,0 0-63,20 20-353,-20 19 0,19 1-64,21-1-31,-19 0-65,-1 1 96,-1-1-64,1-18-64,0-2-160,0-20-257,-1 22-351,1-22-354,-20-19-799,0 20 95,0-20-192,0 0-3940</inkml:trace>
  <inkml:trace contextRef="#ctx0" brushRef="#br2" timeOffset="329910.8698">3814 13493 16303,'-40'39'1153,"40"-39"-384,-19 0 1217,19 0-65,0-19-960,0 19-32,19-40-352,1 21-417,0-2-128,19-18-32,1 19-32,1 0-320,-22 0-577,21 20-481,-1 0-127,1-20 160,0 20-737,-21 20-2755</inkml:trace>
  <inkml:trace contextRef="#ctx0" brushRef="#br2" timeOffset="330389.8972">4628 13354 16655,'20'-40'1730,"-1"21"-1442,-19-1-128,-19-1 673,19 21 288,-20 0-448,0 0-97,-20 21-287,21 18 95,-21 1-256,20 0-128,1-1-96,19 1 0,0 0 0,0-21 128,39 2 32,1-1-96,-1-20 0,1 0 128,-1 19-96,2-19 0,-21 20 32,0-1 64,-1-19 32,-19 21-32,0-1-352,0-20-160,-19 19-449,-1 1-256,0-20-321,-21 21-1248,22-2-9321</inkml:trace>
  <inkml:trace contextRef="#ctx0" brushRef="#br2" timeOffset="330940.9288">5343 13532 15726,'20'-39'1474,"-20"19"-834,-20 20 674,0-19-33,20 19-256,-20 0-256,1 0-193,-1 19 65,0 21-353,-1 0-64,21-1 32,0 0-224,0 2 33,21-22 63,-1-19 64,19 0-64,1 0-32,-1-19 32,-19-1-64,0-20-160,0 20-96,-20-19-128,-20 18-353,0-18-256,-19 19 224,19 20-159,-20 0-578,1 0-832,19 20-1121,-1 0-5349</inkml:trace>
  <inkml:trace contextRef="#ctx0" brushRef="#br2" timeOffset="331162.9415">5481 13473 9256,'21'20'6631,"-21"0"-6023,0-20 1090,0 19 224,20 2-161,-20 18-800,20-19-256,-1-1-225,1-19-256,20 21 1,-1-21-1,1-21-256,-1 2-224,2-20-481,-1 19-769,-21-20-640,-19 0-1057,20 0-8744</inkml:trace>
  <inkml:trace contextRef="#ctx0" brushRef="#br2" timeOffset="331343.9518">5760 13096 16976,'20'0'2594,"-20"0"-1249,20 20 673,0 0-673,19 20-320,-19-1-480,0 21-321,19-21-128,-19 21-160,19-21-352,2 2-161,-21-22-576,19 1-1569,-19 0-898,-20-20-7430</inkml:trace>
  <inkml:trace contextRef="#ctx0" brushRef="#br2" timeOffset="331521.962">5839 13354 17616,'-19'20'3524,"19"-20"-3140,0 0 609,19-20 480,1 20-288,39-20-640,-19 0-417,20 1-192,-20-1-449,19-1-1088,-19 21-1410,-1 0-2018</inkml:trace>
  <inkml:trace contextRef="#ctx0" brushRef="#br2" timeOffset="332745.032">6713 13076 6790,'-60'-40'7271,"41"21"-5093,-1-1-448,20 20-225,-20 0-256,20 0 96,20 39-288,-20 1-384,20 0-225,-1 39-95,1-20-33,20 21-384,-21-20 224,1 19-320,0-20-449,0-18-223,1-2-642,-2 1-640,1-20-1249,-20-20-8168</inkml:trace>
  <inkml:trace contextRef="#ctx0" brushRef="#br2" timeOffset="333250.0608">7030 13215 1889,'20'-20'13453,"-20"40"-13133,-20 0 225,0-1 512,0 2 256,1 18-320,-1-19-128,0 20-481,0-1 33,1-19-161,19 1-32,0-2-128,0 1 64,0 0 97,0-1-97,19-19-64,1 0 352,0 0-256,0 0-160,-1 0 0,21 0 33,0 0-1,-20 0-32,20 0-96,0 0 160,-21 0-192,21 0 64,-20-19-1,-1 19-63,1-20 64,0-19-32,-20-2 96,0 22 32,0-21-64,0 0 161,-20 21-1,0-1 0,1 20 224,-1 0-128,0 0-127,0 20-129,20-1 384,-19 21-96,19 0-160,0-1-32,19 1 1,-19 0-65,20 0-32,-20-1-129,40-19-479,-21-1-225,21 2-672,1-21-1026,-22 0-1056,21-21-6439</inkml:trace>
  <inkml:trace contextRef="#ctx0" brushRef="#br2" timeOffset="333670.0849">7566 13275 16559,'20'20'1313,"-20"-1"-256,0-19 609,0 20 64,0 0-577,0 0-577,21 0-287,-21-1-161,20-19 64,19 0-96,-19-19 0,0 19-64,-1-20 0,1 0-32,-20 0 32,20 20-32,-20 0 96,0 20-32,0 0-64,0 19 32,0 2 32,20 18-64,-20 1 64,19-2 33,1-17 95,0 19 64,1-21-128,-21 0-32,0 2-32,0-22 96,0 1-224,-21-1-96,1 2-96,-19-21-289,19 20-383,-20-20-258,21 0-960,-1 0-1473,0 0-8841</inkml:trace>
  <inkml:trace contextRef="#ctx0" brushRef="#br2" timeOffset="333974.1023">8043 13374 17969,'39'-60'1121,"-39"41"-897,0-1 865,0-1 576,0 21-736,-19 0-352,19 0-257,-20 21-288,20 18 0,-20 1-64,20-20-64,20 19-256,0 2-33,-1-22-287,21 21 319,1-21 257,-2 2 192,1-1-128,-21-1 193,-19 1 223,20-1-32,-40-19-192,20 21-256,-39-1-480,19-20-770,0 0-1152,-19 0-3235</inkml:trace>
  <inkml:trace contextRef="#ctx0" brushRef="#br2" timeOffset="334532.1342">8857 13454 17136,'0'0'1601,"-20"0"-928,0 0 864,20 19-127,-20 1-417,20 0-385,0 20-448,0-20-64,20 19 1,20-39-65,-1 19-32,2-19 128,-2-19-160,1-20-96,-20-2 31,0 2 1,-20 0 0,-20-2-96,0 22-160,-20-21 31,1 40-31,-2-20-353,21 20-544,1 0-705,19 20-224,0 0-2979</inkml:trace>
  <inkml:trace contextRef="#ctx0" brushRef="#br2" timeOffset="334727.1453">9215 13553 14477,'59'0'2210,"-59"0"-1313,0-21 737,0 2-1,-20-21-416,-19 0-512,19 1 64,-21-21-481,2 1 0,19-1-63,0 0-33,1 1-192,19 19-128,0 1-161,19 19-319,1 20-834,20 0-992,-21 20-1954</inkml:trace>
  <inkml:trace contextRef="#ctx0" brushRef="#br2" timeOffset="334896.155">9036 13295 18609,'-40'39'2210,"20"-19"-1377,20-20 0,0-20 352,20 20-384,20-20-609,-1 20-192,1-19-288,19-1-866,2 20-1184,18-21-1986</inkml:trace>
  <inkml:trace contextRef="#ctx0" brushRef="#br2" timeOffset="335265.1761">9909 13056 19250,'0'-39'2018,"0"39"-1570,0 0 705,0 0 96,0 19-448,20 21-64,0 20-353,-1-20-160,2 19-224,-1 1 32,0-1-416,0-19-417,-1-1-352,1-18-1025,0-2-673,-20-19-2946</inkml:trace>
  <inkml:trace contextRef="#ctx0" brushRef="#br2" timeOffset="335467.1877">9671 13136 19986,'-20'-40'2018,"20"20"-897,0 0 833,20 0-320,20-19-673,20 18-513,-21 2-352,40-1 32,-19 0-320,0 1-384,-1-2-642,1 21-864,-21 21-1761,1-21-2819</inkml:trace>
  <inkml:trace contextRef="#ctx0" brushRef="#br2" timeOffset="335994.2178">10287 13374 16463,'0'59'545,"0"-19"-257,0 0 705,0 0 192,20-1-320,-20 0-161,19-18-319,-19-21-33,20 20-64,-20-40-31,0 20-193,0-21 0,0-18-96,0 20 0,0-41-32,0 20 64,0 0-128,0-19 192,0 19-193,20 1 129,0 19-128,-1-1 32,1 21-32,0 0 128,0 0-128,0 21-96,-20-1 160,0 19-64,0 1 32,-20-1 128,20-19-32,-20 20 128,0-20 96,20 0 64,0-1 225,0-19 287,0 21-159,20-21-129,0 0-63,0 0-161,0 0-288,0-21 0,20 21-384,-20 0-929,-1 0-1314,1 0-1345,20 0-10954</inkml:trace>
  <inkml:trace contextRef="#ctx0" brushRef="#br2" timeOffset="336850.2668">11219 13314 15919,'-19'-19'1409,"19"19"96,-20 0-191,20 0 383,0 19-416,0 21-640,20 0-129,-20-1-255,19 1-97,1-20-96,0 0-64,0-1-352,1-19-737,-2 0-1025,1 0-641,-20-19-2594</inkml:trace>
  <inkml:trace contextRef="#ctx0" brushRef="#br2" timeOffset="337018.2764">11160 13195 13708,'-39'-79'993,"39"59"-672,-20-20-257,20 20-32,20 20-160,-20-19-705,19 19-1217,1 0-2242,0 19-2595</inkml:trace>
  <inkml:trace contextRef="#ctx0" brushRef="#br2" timeOffset="337189.2861">11180 13036 2306,'79'119'4676,"-59"-59"-832,1-21-705,-2 41-929,1-20-192,0-21-128,0 1-193,-1 0-448,1-21-288,-20 2-192,20-21-32,0 0-257,-20 0-256,20-21-64,-20 2-95,19-1-33,1-19-64,-20 18-1,20 1 1,1 20 0,-1 0-96,-1 0-288,1 20-577,0 1-865,0-2-1377,19 21-2947</inkml:trace>
  <inkml:trace contextRef="#ctx0" brushRef="#br2" timeOffset="337719.3165">12232 13394 17040,'0'0'1121,"-20"0"-64,20 0 32,0 19 544,0-19-319,0 41-546,20-22-319,0 21-225,0 0-160,-1-20-32,1-1-128,-20 1-449,20-20-672,1 19-1153,-1-38-1057,-20 19-9642</inkml:trace>
  <inkml:trace contextRef="#ctx0" brushRef="#br2" timeOffset="338044.3351">12133 13195 17040,'-19'-40'1153,"38"40"-961,-19-19 993,40 38-224,-20 2-96,19-2-385,-19 40-288,19-18-96,22 18 1,-22 0-1,21-18-64,-21 18 0,1-19 32,-20-20 0,-1-1 32,1 1 160,1-20 609,-21 0-609,0 0-96,0-20 129,-21-19-33,21 18 0,0-18-96,0 19-64,0-20-128,0 40 32,21-20 0,-21 40 0,20 1-256,19-2-929,-19 1-897,20 0-1409,-21-1-9802</inkml:trace>
  <inkml:trace contextRef="#ctx0" brushRef="#br2" timeOffset="338522.3624">13245 13413 15662,'-59'-19'1538,"39"-1"-737,-21 20 736,2 0 353,19 20-513,-20-1-224,40 1-320,-19 20-321,19 0-255,0 0-65,19-1-192,1 0 0,20 2-32,-1-22-385,2 1-768,-2 1-1185,1-21-833,-1 0-3812</inkml:trace>
  <inkml:trace contextRef="#ctx0" brushRef="#br2" timeOffset="338949.3868">13364 13691 17040,'19'-19'1633,"-19"-1"-768,0-1 929,0-18-417,0 0-416,0 18-769,0-18-96,0 0-128,0 18 64,0 1-224,21 1 32,-21 19 128,20 19-128,0 1-65,19 1 161,-19-2-32,20 1 96,-1 0-32,1-20 0,-21 19 0,22-19 64,-21-19-32,0-1 32,-1 0 64,1 1-32,-20-2 33,0-18 127,-20 19-128,20 0 64,-19 0-32,-21 20 64,19-20 97,1 20-33,1 20-128,-1 0-96,0 0 64,20 0-32,-20 19-32,20 1-64,20 0 0,0 0-32,0-1-288,-1-19-577,1 20-481,21-20-543,-2-1-386,1-19-2369</inkml:trace>
  <inkml:trace contextRef="#ctx0" brushRef="#br2" timeOffset="339314.4077">14039 13493 3715,'20'-39'12332,"-20"18"-10923,0 1-160,-20 20 257,20-19-97,-20 19-192,1 0-128,-1 19-384,0 1-289,0 20-192,20-20-224,0 19-32,0-18 32,20-1 0,0-20 64,0 0-160,19 0 0,-19 0 32,0-20-96,-1-1 128,1 2 64,0-21 32,-20 21 32,0 19-64,0-21 160,-20 21 65,0 0-225,20 0 160,-19 21-224,19-2-32,0 1 32,0 0-160,19-1-353,-19 2-256,20-21-608,0 0-737,0 0-416,-1 0-2916</inkml:trace>
  <inkml:trace contextRef="#ctx0" brushRef="#br2" timeOffset="339565.4221">14297 13334 14733,'20'-20'2819,"-20"20"-1730,20 0 0,-20 0 609,0 20-353,0 0-512,0 0-289,0 0-319,20-1-65,-1 22-32,1-22-64,20-19-32,0 20-32,-20 0 96,20-1 96,-40 2 64,0-1-95,-20-20-33,0 19-128,0 1-96,-20-20-289,0 0-768,20 0-833,-19 0-1057,19 0-2850</inkml:trace>
  <inkml:trace contextRef="#ctx0" brushRef="#br2" timeOffset="339726.4313">14516 13374 19474,'79'20'897,"-59"-1"-609,-1 1 449,21 1-449,-40-2-192,20 1-192,-20 0-416,20-20-1122,-20 0-2210</inkml:trace>
  <inkml:trace contextRef="#ctx0" brushRef="#br2" timeOffset="339877.4399">14575 13155 20083,'0'0'672,"-20"-19"-1088,20 19-1,0 0-1120,20 0-2595</inkml:trace>
  <inkml:trace contextRef="#ctx0" brushRef="#br2" timeOffset="340450.4727">14972 13433 13004,'-20'21'3715,"0"-21"-2498,20 19 129,0-19 95,0 20-32,0 0-352,20-1 0,0 2-352,-20-1-128,21-20-33,-2 0-127,-19 0-193,20 0-64,-20-20-160,0-20 0,0 20 128,0-19-128,0-2 0,0 22-32,0-21 32,0 20-96,20 0 0,-20 20 96,20 0 32,-1 20-64,1 0 64,20 0-64,-1 19-353,-19-19-447,21 1-578,-2-2-640,1 1-544,-20-20-1538</inkml:trace>
  <inkml:trace contextRef="#ctx0" brushRef="#br2" timeOffset="340847.4954">15488 13334 9833,'20'-20'5029,"-20"1"-3140,0-1 97,0-1 128,0 21-801,0 0-288,-20 21-96,20 18-384,-20-19-225,20 20-288,-20-1 0,20 2-64,20-22 64,-20-19-64,20 0 0,0 0-128,1-19 96,-2-2-96,1 1 64,0-19 0,0 19 96,-20 20-129,0 0 129,19 0 65,-19 20-97,0 19 64,20 21 0,-20-20 32,20 20-128,0-2 288,-1-17 128,-19-2-256,0-18 192,0 18-223,-19-19-65,-21-20-65,1 19-223,19-19-256,-20 0-609,0 0-1474,0 0-1793,20-19-11371</inkml:trace>
  <inkml:trace contextRef="#ctx0" brushRef="#br2" timeOffset="341543.5352">16422 13413 14477,'0'-19'1025,"0"-1"64,-20 0 192,0 20-127,0-20 95,1 20-192,19 0-128,-40 20-161,19 0 65,21 19-224,-20-19-353,20 20-96,0-20-32,20 0-96,21-20 128,-2 0-96,1-20-160,-1 0-32,-19-20-96,0 1 96,0-1-481,-20 20 1,0-19-321,-20 19-192,0 20 128,0 0-64,1 0-96,-1 0-1153,20 20-3300</inkml:trace>
  <inkml:trace contextRef="#ctx0" brushRef="#br2" timeOffset="341767.548">16680 13493 17104,'0'20'1697,"0"-20"-415,-20 0 799,20-20-767,-20 0-97,20-20-544,0 20-321,0-19-192,0-1-224,20 1-32,0 19 64,-1-20-513,1 40-352,0-20-736,20 20-897,-21 20-513,1-1-6214</inkml:trace>
  <inkml:trace contextRef="#ctx0" brushRef="#br2" timeOffset="342455.5874">17137 13295 16399,'-20'-20'1409,"20"-1"-736,-20 21 320,-1 0 288,21 0-32,-20 0-416,20 0-449,-19 21-127,-1 18-1,20 1-224,0 0-32,0-1 32,20-18-64,-1 18 0,1-39 64,1 20 0,19-20-64,-21-20-64,1 0 0,0 1 0,0-22 0,-20-18 0,0 19-1,0-20 33,0 1 64,-20 0 0,0-1 96,20 1 65,-20-1 223,1 20 161,-1 21-97,20-2 0,0 21-127,-20 0-33,20 21 32,0 18 33,0 0-129,0 2-160,0 18 96,20 20-128,0-19 32,-1 0 32,1-1-64,0-19-96,20-1 128,-1-19-64,1-20 32,-1 0-64,2-20 32,-21 1 64,19-1-128,-19-20 32,0 1 0,-20-2 0,19 2-64,-19 0 0,-19 18-64,-1-18 160,0 19 0,0 20-32,1 0 0,-1 0 160,0 0 64,-1 40-32,21-21-32,-20 21-64,20 0-160,0 0 0,20-1-224,1-19-769,19 20-673,-1-20-960,1-1-674,-1-19-6341</inkml:trace>
  <inkml:trace contextRef="#ctx0" brushRef="#br2" timeOffset="342654.5987">17673 13454 18577,'0'-41'2306,"19"22"-768,-19-21 255,0 0-383,0 1-577,0-1-321,20 0-256,0 0-160,0 21-96,0-1-96,-1 0 96,21 20-416,-1 20-833,-18-20-705,19 20-1121,-1-1-705,1 2-9256</inkml:trace>
  <inkml:trace contextRef="#ctx0" brushRef="#br2" timeOffset="343020.6197">18069 12818 18865,'0'-60'801,"0"41"-320,0-1 127,20 20 65,0-21 448,0 21-256,20 0-33,-20 21-383,20 18-289,-1 1-64,-19 0-288,19 39-1025,-39 1-961,20-1-128,0 0 672,0-19 1442,-1 0 384,2-21-64,19 1-224,-20 0 384,19-1 1026,-19-18-546,0 18 385,-20-19 481,-20-1-321,0 22-640,-19-22-193,19 1-256,-20-20-512,19 19-416,-18-19-1122,19 0-2338,0 0-10954</inkml:trace>
  <inkml:trace contextRef="#ctx0" brushRef="#br3" timeOffset="518526.6581">11915 10773 8616,'20'79'1986,"-20"-19"-1122,0 0 225,19-21-256,-19 1 544,20 0-223,0-21-354,-20 1-255,0-20 31,0 0 321,0-20-64,0 1-353,0-21-159,-20 0-1,20 1-256,-20-21 0,1 0-64,-1 1 0,0-1-64,20 1 128,0-1-128,0 20 64,0 1-32,20 19-32,0 20-32,-1 0 64,1 20 0,20 19 64,-21 1-288,1 20-193,0-1-159,-20-19 63,0 19 257,0-19 0,0 0 256,-20 0 0,0-20 64,1-1-64,19 1 160,-20 0 0,20-20 128,0 0 128,0-20 161,0 0-161,20 1 97,-1-1 191,21 20-191,-19 0-225,-1 20-128,-1-1-32,21 1-32,-20 0-32,-1 20-96,1-20-96,0-1-288,-20 1-289,20-20-544,-1 0-481,1 0-2017,-20-20-8265</inkml:trace>
  <inkml:trace contextRef="#ctx0" brushRef="#br3" timeOffset="518795.6734">12331 10773 16495,'0'40'1089,"-20"-21"-480,20 1 832,0 20 193,20-1-481,-20 2-545,41-22-351,-2 1-97,-19-20 128,20 0-96,-1-20-128,1 1 64,-21-1-32,1-20-96,-20 20-96,0-20-160,0 1-417,-20 19-352,1 0 33,-1 20-194,20 0-159,-20 20-224,0 0-673,20-1-2339</inkml:trace>
  <inkml:trace contextRef="#ctx0" brushRef="#br3" timeOffset="519193.6962">12788 11071 6213,'20'0'8841,"-20"0"-7368,0 0 193,-20-20 95,20 0-319,-20-20-417,20 21-353,-20-22-351,20 22-225,0-21-32,0 20 32,0 0 0,0 20-64,20 0-64,0 0-32,0 20 128,0 20-64,-1-1 0,1-18 64,1 18-128,19-19 96,-21 0 0,1-20 0,0 0 0,0 0 32,-1-20 96,-19 0 33,0 1-161,20-1 32,-20-20 0,0 0-128,0 0 96,0 1-193,-20-1-287,20 20-289,0 20-192,0 0-736,0 0-97,0 20-992,0 20-7112</inkml:trace>
  <inkml:trace contextRef="#ctx0" brushRef="#br3" timeOffset="519534.7157">13225 11051 16303,'20'-20'1633,"-20"0"-800,0-19 673,0-2-161,-20 2-224,20-1-384,0 20-449,0-19-128,0 19-64,0 20 0,0 0-64,20 20 64,-20 0-64,20 19 65,-1-19-65,1 20 64,0-21 0,0 2-32,19-1 128,-18-20 64,-1 0 33,20-20-33,-21-1 0,-19 2-224,20-1 128,-20-20-256,0 1-160,0 19-545,0-20-640,0 20-641,0 0-641,0 1-1729</inkml:trace>
  <inkml:trace contextRef="#ctx0" brushRef="#br3" timeOffset="519743.7277">13582 10713 15822,'20'40'1826,"-20"-20"128,20 0-128,-20 19-65,19-19-639,1 20-578,21-20-352,-21-1-96,-1 2-32,21-1-128,-20-20-256,0 0-833,-20 0-1057,19 0-1538,-19 0-10089</inkml:trace>
  <inkml:trace contextRef="#ctx0" brushRef="#br3" timeOffset="520519.7721">14000 11051 12107,'0'20'2530,"0"-20"-896,-20 20 320,20-20-161,0 0-159,-20-20-449,0 0-448,20 0-225,-21 0-159,21-19-1,0-2-128,0 2-96,0-1-64,0 1-64,0 19 32,0 20 32,21-20 1,-21 40-65,20 0 32,20 19 64,-21 1 64,1-1-160,20 2 96,-1-22-128,1 1 128,0-20 0,0 0-32,-20 0 32,-1-20 32,1 1-96,-20-1 161,20-20-161,-20 0 64,-20 20-128,0-19-225,20 19-447,0 0-481,-19 0-417,19 20-736,0 0-513,19 0-2306</inkml:trace>
  <inkml:trace contextRef="#ctx0" brushRef="#br3" timeOffset="520779.7869">14436 10753 14093,'0'20'2018,"0"20"-385,-20-21 449,20 21-448,-20 0-609,40 0-64,0-1-481,20-19-128,20-20-159,-21 0-1,20 0-32,1-20-32,-20 1-128,0-22-160,-20 22-160,0-1 63,-20 0-95,-20 0-289,0 20-63,-20 0-65,0 20-96,20-20-480,-20 20-1025,1 0-3716</inkml:trace>
  <inkml:trace contextRef="#ctx0" brushRef="#br3" timeOffset="521223.8123">15369 10634 14894,'-19'-20'2594,"19"1"-1217,0 19-480,0 19 160,0 1 256,19 20-127,-19-1-226,20 1-479,0 20-193,0-1-160,-1-19-96,21 0-288,-20-20-545,20-1-768,-20 1-1378,-20-20-3395</inkml:trace>
  <inkml:trace contextRef="#ctx0" brushRef="#br3" timeOffset="521437.8246">15111 10753 18545,'0'0'2787,"0"-20"-1762,20 0-64,0 1 320,39-1-448,-18-1-449,18 2-288,0-1-96,1 20-192,-21-19-577,22 19-1057,-42-21-1152,21 21-738,-40 0-9160</inkml:trace>
  <inkml:trace contextRef="#ctx0" brushRef="#br3" timeOffset="521620.835">15667 10674 4612,'39'79'11787,"-39"-39"-10217,20-1-161,0 1-704,0 0-417,-20-21-224,21 22-64,-21-22-192,19 1-769,-19-20-865,20 0-1569,-20 0-10218</inkml:trace>
  <inkml:trace contextRef="#ctx0" brushRef="#br3" timeOffset="522055.8599">15787 10694 17040,'19'59'1793,"1"-39"-223,0 20-161,-20-1 97,20-19-321,0 0-417,-20 0-447,19-20-161,1 19 0,-20-19 0,20-19 32,-20-1-96,0 0-192,0 0 0,0 0-32,0-19-96,0 19-160,0-20-257,0 20 321,0 20 63,20 0 65,-20 20 192,19 0 96,1 20 161,0-1-129,1-19 96,-1 0-96,-20 0-96,19-20 64,1 0-64,-20 0 64,20 0 96,-20-20-95,20 0-129,-20 0 160,0 1-128,19-1 0,-19 0-64,20 20 0,0 0-1,-20 20-31,20-20-320,0 20-609,-1-1-833,1 1-704,1 0-1314,-1-20-11306</inkml:trace>
  <inkml:trace contextRef="#ctx0" brushRef="#br3" timeOffset="522279.8727">16362 10694 18929,'0'19'897,"0"1"897,20 0-64,-20 20-193,20-20-512,-20 19-480,20 1-321,19-20-256,-19-1 160,19 2-96,1-21-224,-19 0-289,18 0-512,-19 0-768,0-21-866,0 2-928,-20-1-9866</inkml:trace>
  <inkml:trace contextRef="#ctx0" brushRef="#br3" timeOffset="522455.8828">16520 10793 16623,'-19'0'2242,"19"0"-1729,0 0 416,19-20-449,1 20-288,0 0-192,-20 0-448,21 0-1186,-21 0-2177</inkml:trace>
  <inkml:trace contextRef="#ctx0" brushRef="#br3" timeOffset="522621.8923">16382 10694 16047,'20'-41'2882,"19"22"-2497,1-20-385,-1 18 0,22-18-256,-22 19-833,1 0-3075</inkml:trace>
  <inkml:trace contextRef="#ctx0" brushRef="#br3" timeOffset="523698.9539">11935 11508 8295,'39'0'641,"-39"0"896,40 0 129,-21 0-193,1 0-352,21 0-32,-2 0-160,21 0-160,-21 20-320,20-20-97,22 0-96,-2 0-128,0 0-96,21 0 64,18 0 0,-19-20-160,41 20 225,-22 0-161,22 0 0,-21 0 32,0-21 0,0 21-32,1 0 64,-2-19-64,2 19 32,-1 0 32,0-20-160,-20 20 192,0 0-96,21 0 32,-21-20-64,0 20 160,1 0 192,-2 0 65,2-20 63,-1 20-192,-20 0-64,21-20-160,-21 20 64,0 0-128,2 0 32,-2 0 129,19 0-1,-17 0-96,-2 0 0,0 0 32,0 0 0,1-20-128,-1 20 192,0 0-64,2-19 96,-22 19-160,0 0 320,0 0 385,2-20 0,-22 20-65,-19 0-287,0 0-33,0 0 0,-20 0-160,19 0-31,-19 0-33,0 0-96,0 0 96,0 0-64,0 0-352,0 0-705,0 0-1025,-19 0-1121,19 0-3588</inkml:trace>
  <inkml:trace contextRef="#ctx0" brushRef="#br3" timeOffset="660829.7973">11458 12004 9256,'-20'-40'1890,"20"20"96,-20 0 128,20 20-128,-20 0-513,1 0-448,-1 0-224,0 40-96,20 0-225,-20-1-128,20 2-191,0 17 63,20-37-32,0 18 0,0-39 0,19 0-32,1-19 1,19-1-97,-18-1 64,-21-18-128,19 0-64,-39-1 160,0 0-192,-20 0 0,1 20 288,-22 1-256,1 19-64,1 0-129,19 0-191,0 19-289,0-19-480,20 0-577,0 20-992,20 0-3396</inkml:trace>
  <inkml:trace contextRef="#ctx0" brushRef="#br3" timeOffset="661067.8109">11815 11864 11755,'-20'0'4868,"0"-19"-3394,0 19-1,20 19-224,-19 2 0,19-1 1,-20-1-418,20 21-287,20 0-353,-1-1-224,1-18 128,0 18-160,21-19-320,-22 20-449,21-40-705,-20 20-479,0-20-1699,-1 0-10057</inkml:trace>
  <inkml:trace contextRef="#ctx0" brushRef="#br3" timeOffset="661266.8223">12033 11944 17040,'0'20'1857,"0"-20"-1728,0 20 1120,0 20 0,20-21-256,-20 22-577,20-22-320,21 1 0,-22-1-384,21 2-481,-20-21-512,-1 0-961,1 0-1954</inkml:trace>
  <inkml:trace contextRef="#ctx0" brushRef="#br3" timeOffset="661448.8327">12232 11864 14669,'59'0'2627,"2"0"-1186,-22 0 609,1 21-865,0 18-448,-21 1-385,1 0-159,0-20-65,-20 20-160,20-20-64,-20 19-321,-20-20-448,20 2-768,-20-21-1474,0 20-9833</inkml:trace>
  <inkml:trace contextRef="#ctx0" brushRef="#br3" timeOffset="662030.866">13146 11905 3267,'-41'-20'8584,"22"-1"-6406,19 21-224,0-19 32,-20 19-321,20 19-576,0 2-64,0-1-256,0 19-353,20 1 1,-1 19-321,1-18-96,1-2 64,19 1-192,-21-20-577,1-1-448,0 1-385,0-20-896,-20 0-2563</inkml:trace>
  <inkml:trace contextRef="#ctx0" brushRef="#br3" timeOffset="662282.8804">12967 12123 15951,'20'-20'1505,"19"1"-544,21-1 1057,-21-1-224,41 21-994,-20-19-447,-21 19-257,21 0 192,-20 0-512,0 0 448,-1 19-448,-19 2 224,0-1 0,-20 19 0,20-20 32,-20 2-352,0-21-161,19 20-608,-19-20-256,0-20-769,0 20-2210,0-21-9033</inkml:trace>
  <inkml:trace contextRef="#ctx0" brushRef="#br3" timeOffset="662448.8899">13464 11924 13068,'-20'-39'3203,"20"39"-2082,0-21-480,-20 21-353,20 0-352,0 0 0,20 21-705,0-1-1601,-20-20-5029</inkml:trace>
  <inkml:trace contextRef="#ctx0" brushRef="#br3" timeOffset="663231.9347">13702 12064 15662,'20'20'1121,"-1"-1"-608,-19 20 544,20-18-96,-20-1 64,0-20-257,20 19-255,-20-19-257,0 0-32,0 0-63,0 0 63,0 0-32,0 0-96,0 0-288,-20 0 32,20-19-97,0 19-191,0-20-64,0-1 31,0-18 97,0 39 31,20-19-127,-20-1 160,0 20 160,20 0 63,-20 0 97,20 20-32,-20-20 0,0 0 64,19 19-64,-19-19 64,20 0-64,-20 0 0,20 20-32,-20-20 96,20 0-64,-1 19 0,2-19 96,-21 0-32,20 0 257,0 21 63,0-21 96,-1-21 65,1 21 63,20-19-63,-21-1 192,1 1-225,0-1-64,0-1-95,-20 2-97,0-1-192,0 0 384,0 20-320,-20 0 129,0 0-33,20 0-224,-20 20 32,20 0 96,-19 20-192,19-20 192,19-1-128,1 20-160,0-39-129,19 21-640,2-21-800,-1 0-1314,-1-21-3651</inkml:trace>
  <inkml:trace contextRef="#ctx0" brushRef="#br3" timeOffset="663435.9464">14516 12043 4292,'59'41'11915,"-19"-22"-10634,-21 20-384,1 2-449,-20-22-255,20 21-354,-20-20-223,0 0-961,0 0-2723</inkml:trace>
  <inkml:trace contextRef="#ctx0" brushRef="#br3" timeOffset="664124.9858">15091 11924 12555,'20'0'1986,"-20"0"-1153,0 20 512,20 0 65,-20 0-193,0 20-352,0-40-33,20 19-255,-20-19 64,0 21-129,0-21 1,19-21 31,-19 21-320,20-19-160,0-1 32,-20-20-224,20 20 481,1 0-353,-2 1 0,1-1-64,0 20 0,0 20 128,0-1 0,-1 1-64,1 0 0,0 20-321,0-20-576,-1-20-896,21 19-1250,-20-19-4644</inkml:trace>
  <inkml:trace contextRef="#ctx0" brushRef="#br3" timeOffset="665262.0508">10981 12540 1729,'0'-20'4484,"0"20"-2017,0 0 31,20 0-640,-20 0-257,0 0-287,0 20-161,20-20-321,-20 20-95,21 19-128,-21-18-33,19-1 129,1-20-193,-20 19-31,20-19-33,-20 0-31,0 0-225,0 0-64,0-19-64,-20-1 0,20 20-96,-20-21 32,20 2-64,-19-1-32,19 0-96,0 0 96,0 0-161,19 0 65,1 20-480,0 0-417,19 0-609,-19 0-480,20 0-1089,-1 20-7848</inkml:trace>
  <inkml:trace contextRef="#ctx0" brushRef="#br3" timeOffset="665586.0694">11418 12540 11562,'0'20'1922,"20"-20"-576,-20 0 832,0 0-545,20 0-384,-20-20-416,20 20-641,-1-20 385,-19 20-289,20-20 0,-20 0-63,0 20-193,0-19 64,0 19-32,0-20-64,-20 20 32,20 0-96,-19 0 32,-1 0-64,0 20 128,0-1-128,0 1 64,1 0 128,19 0-32,0 20-128,0-21 64,0 2-32,19-1-129,1-1-287,0 1-481,20-20-160,-1 0-448,-19 0-1122,21 0-3202</inkml:trace>
  <inkml:trace contextRef="#ctx0" brushRef="#br3" timeOffset="665795.0813">11736 12560 8199,'0'-20'5413,"-20"20"-3715,20 0 416,-20 0-641,20 0 65,-20 0-161,20 20-704,0 0-33,0-1-447,0 2 63,20-1-288,0-20 32,0 19-321,19-19-543,-19 0-482,21 0-159,-2 0-449,-19-19-1057,0 19-2658</inkml:trace>
  <inkml:trace contextRef="#ctx0" brushRef="#br3" timeOffset="666839.141">12014 12580 10537,'-20'0'2179,"20"0"-418,-20 0 353,20 0-512,0 19-225,0-19-32,0 21-224,0-21-480,20 20-64,0-20-161,-1 19-160,1-19-64,21 0-32,-21 0-127,-1 0-33,1 0-449,0-19-384,0 19-608,-1 0-289,-19-20-704,0 20-2787</inkml:trace>
  <inkml:trace contextRef="#ctx0" brushRef="#br3" timeOffset="667099.1559">12291 12640 7366,'40'19'1858,"-40"-19"-480,21 0 1184,-21 0-224,20 0-640,-20-19-321,-20 19-128,20-20-480,-21-1-64,1 2-449,20 19-96,-20-20-160,1 0-96,19 20-513,0 0-576,0-20-640,19 20-1186,1 0-5766</inkml:trace>
  <inkml:trace contextRef="#ctx0" brushRef="#br3" timeOffset="667397.173">12569 12480 13933,'0'20'1761,"-19"-20"-1152,-1 0 352,20 0 64,-20 20-192,20-20-513,-20 0-224,20 20-96,20 0 128,-20-20-128,20 20 0,19-1-32,-19 2 32,21-21 32,-21 20-32,-1-1 0,1 1 96,-20-20-32,0 19 32,-20-19-32,1 0-64,-1 0-256,0 21-160,-1-21-737,1 0-1218,1 0-3074</inkml:trace>
  <inkml:trace contextRef="#ctx0" brushRef="#br3" timeOffset="667583.1836">12709 12640 17392,'59'19'641,"-39"1"-481,0-20 448,-20 19-480,0-19-128,20 0-128,-20 0-929,0 0-1441,0 0-3684</inkml:trace>
  <inkml:trace contextRef="#ctx0" brushRef="#br3" timeOffset="667765.194">12748 12520 9352,'-19'-20'7784,"19"20"-6791,0-20-865,0 20-224,0-19-129,0 19-479,0 0-738,0 0-2625</inkml:trace>
  <inkml:trace contextRef="#ctx0" brushRef="#br3" timeOffset="667949.2045">12828 12520 13132,'39'40'1794,"-18"-20"-673,-1-1 512,0 2 385,-1-1 32,1-20-448,0 19-641,0-19-225,-1 20-287,1-20-33,0 0-320,-20-20 160,20 20-128,-20-19-63,0 19-290,0-20-95,0-1-417,-20 2-672,20 19-737,0-20-833,0 20-1441</inkml:trace>
  <inkml:trace contextRef="#ctx0" brushRef="#br3" timeOffset="668251.2218">13225 12620 15662,'40'0'1538,"-21"0"-417,1 0 544,0-21-704,0 21 0,0-19-320,-1-1-65,-19 0-576,21 0 193,-21 0-193,0-19 128,0 19-128,-21 20 64,2-21-128,-1 42 0,0-21 64,0 20 96,20-20 352,-20 19-128,20 1-31,-19 0 127,19 0-96,0 0-223,19 0 95,1-1-96,20-19-96,-20 21-192,20-1-545,-20-20-256,20 0-1666,-1 0-2594</inkml:trace>
  <inkml:trace contextRef="#ctx0" brushRef="#br3" timeOffset="673465.5201">14019 12640 7975,'0'-20'2434,"-19"20"-928,19-21 480,-20 2-225,20 19-447,-20-20-129,20 0-288,-20 20-193,20 0-95,-21 0-65,2 0-127,19 20-97,-20 0-256,20-1 32,0 2 0,0-1-128,0-1 32,20 1-64,-1-1-480,2-19-353,-1 0-256,20 21-449,-21-21-832,21 0-2243</inkml:trace>
  <inkml:trace contextRef="#ctx0" brushRef="#br3" timeOffset="673875.5435">14317 12640 10057,'0'-20'2434,"0"20"-896,-20 0 127,20-21-159,-20 21-129,20 0-416,-19 0-160,19 0-65,-20 21-31,20-1-96,-20-20-417,20 19-32,0 1-32,0-20-160,20 0 128,-20 19 0,0-19 0,20 0-288,-20 0 96,19-19-64,-19 19 0,0-20-32,0 20 192,0-19 0,0 19-32,0 0-32,0 0 128,0 0-128,20 19 160,-20-19-160,0 20 96,20-20-64,0 19-161,0-19-447,-20 21-289,19-21-416,1 0-321,0 0-896,0 0-2307</inkml:trace>
  <inkml:trace contextRef="#ctx0" brushRef="#br3" timeOffset="674122.5576">14396 12500 11947,'0'-20'2851,"0"20"-1442,0-19 64,0 19-127,0 0-193,0 19 128,0-19-577,20 20-127,-20 0-257,20 0-160,1 20 1,-21-21-65,19 2-192,1-21-289,20 20-287,-21-1-481,1-19-289,-20 0-576,20 0-1249,-20 0-4997</inkml:trace>
  <inkml:trace contextRef="#ctx0" brushRef="#br3" timeOffset="674303.568">14536 12461 14253,'19'-20'2434,"-19"20"-1473,0 20 256,20-20 97,-20 19 31,20 1-608,-20 0-449,20 0-256,-20 0 96,19 0-128,1 20-256,0-20-705,0-1-448,0-19-930,0 20-1697</inkml:trace>
  <inkml:trace contextRef="#ctx0" brushRef="#br3" timeOffset="674643.5874">14932 12540 13228,'20'0'2274,"-20"-20"-1569,0 20 448,-20 0 224,0 0-128,20 20-288,-19-20-320,-1 20-513,0 0-32,20-20-96,0 19 0,0 2 64,20-21-64,0 20-64,19-20 32,1 19 32,-19-19-32,18 20 64,-19-20-96,19 19 64,-39 2 0,0-21-256,0 0-97,0 20-223,-19-20-321,-1 0-512,-20 0-513,21 0-2947</inkml:trace>
  <inkml:trace contextRef="#ctx0" brushRef="#br3" timeOffset="675027.6094">15190 12520 14253,'-20'20'2370,"20"-20"-1345,0 0 64,0 0 128,0 0-320,20 0-320,0 0-129,21-20-256,-22 20-192,21 0-64,0 0-224,-1 0-321,1 0-480,-1 0-736,-19 0-1122,21 0-4324</inkml:trace>
  <inkml:trace contextRef="#ctx0" brushRef="#br3" timeOffset="675223.6206">15369 12620 14669,'-19'20'1634,"19"-20"-257,0 0 609,0 0-769,19 0-384,1 0-385,0 0-191,19 0-193,-19-20-32,20 20-705,0 0-160,0 0-352,-20-21-512,-1 21-962,1 0-2306</inkml:trace>
  <inkml:trace contextRef="#ctx0" brushRef="#br3" timeOffset="675513.6372">15608 12420 15822,'-20'0'2050,"20"-19"-1473,20 19 544,-1 0-32,1 0-224,0 0-417,19 19-191,-19-19-129,20 21-128,-19-1 96,18-20-192,-39 19 192,20-19-224,-20 20 160,0 20-64,0-20 96,-20 0-96,0-1-193,1 22-383,-2-22-513,1-19-481,0 20-832,0-20-3331</inkml:trace>
  <inkml:trace contextRef="#ctx0" brushRef="#br3" timeOffset="676277.6809">16282 12362 11787,'-39'-20'2402,"19"-1"-1345,20 21 384,-20 21-63,0-1-161,0-1-192,20 20 32,0 2-257,0-2-127,0-19-353,0 0-256,20 0 193,20 0-129,-1-20 0,2 0 32,-1 0-96,-1-20-224,20 0-384,-19 0 223,-1-20-63,-39 1 64,0-1-161,-19 20 193,-21 1-161,1-1 97,-1 20 32,1-21-289,19 21-544,0 21-609,20-21-896,-21 20-1826</inkml:trace>
  <inkml:trace contextRef="#ctx0" brushRef="#br3" timeOffset="676588.6987">16739 12262 13612,'-40'-20'1570,"40"20"-930,-19 0 834,-1 0 288,20 20-129,-20 0-288,0 0-384,20 20-224,0-20-160,0 19-225,20 1-256,-20-20 0,20-1-96,0 1-416,19 0-257,-19-20-256,20 20-384,-1-20-801,2 20-1409,-21-20-10186</inkml:trace>
  <inkml:trace contextRef="#ctx0" brushRef="#br3" timeOffset="676914.7173">16938 12381 14157,'0'60'1473,"0"-60"-736,0 20 416,0-1 353,0-19-225,0 0-352,20 20-289,-20-20-287,0 0-97,19-20-160,1 20 32,-20-19-64,20-1 0,0-20-32,-20 20 32,0 1-128,19 19 32,-19 0 64,0 0-128,20 0 64,1 19 32,-21 1 32,20-1-64,0 2-160,-1-21-321,1 0-416,-20 20-448,20-20-961,-20 0-1986</inkml:trace>
  <inkml:trace contextRef="#ctx0" brushRef="#br3" timeOffset="677114.7288">17236 12202 15246,'98'20'2498,"-57"-20"-1729,-1 20-32,-1 20-193,-19-20 385,-20 20-288,0-1-385,0 0-160,-20-18-192,20-1-384,-20-1-577,1 1-897,19-20-3011</inkml:trace>
  <inkml:trace contextRef="#ctx0" brushRef="#br3" timeOffset="677660.76">17791 12202 11947,'-19'-19'1858,"-1"-1"-161,20 20-223,20 0-1,-20 0 225,19 20-161,1-1-512,0 1-288,0 20-65,-1 0-319,2 0-193,19-1 32,-1 0-224,-19-18-160,0-21-513,0 0-672,-1 0-577,-19 0-865,-19 0-3395</inkml:trace>
  <inkml:trace contextRef="#ctx0" brushRef="#br3" timeOffset="678037.7816">17692 12321 15951,'20'0'1697,"0"-19"-1216,20 19 512,19 0 224,-20-20-224,22 20-673,-22 0-224,1-20-64,-1 20-96,-19 0 64,20 20-192,-40-20 128,0 20 64,20-1 0,-20 2 224,0-1 256,0-20 33,20 19 64,-20-19-129,20 0-160,0 0 33,0 0-289,0-19 64,-20 19 64,19-20-288,1-1 0,-20-18 31,0 19-31,-20 20 32,-19-20 0,-1 20 32,0 0-224,0 0-97,0 0-511,21 0-322,-1 20-447,20-20-641,0 20-2082</inkml:trace>
  <inkml:trace contextRef="#ctx0" brushRef="#br3" timeOffset="678305.7969">18308 12123 17200,'19'-20'1665,"-19"20"-1152,0 0 640,20 0 480,-20 20-255,0-1-225,20 22-801,-20-2 33,20 1-257,-1-20-32,2 19-32,-1-39-96,20 21-224,-21-1-577,-19-20-769,0 0-640,0-20-1185,0 20-6599</inkml:trace>
  <inkml:trace contextRef="#ctx0" brushRef="#br3" timeOffset="678500.8081">18288 12222 16783,'-20'-20'2243,"20"20"-1603,0 0 609,0-19 609,0 19-513,20 0-576,0 0-449,-1 0-320,21 0-64,-20 0-384,-1 19-705,22-19-609,-21 20-992,0-20-2115</inkml:trace>
  <inkml:trace contextRef="#ctx0" brushRef="#br3" timeOffset="678934.8329">18804 12242 12555,'-39'-20'3556,"19"20"-2563,0 0 512,0 20 257,0-20-65,0 20-832,0 0-320,20 0-353,0-1-160,0 2 96,20-21-32,20 20-96,-20-20 32,0 0-64,0 0-192,-1-20 256,-19 20-160,20-21 96,-20 21 128,0-19 0,0-1 96,0 20 64,-20 0 1,20 0 31,0 0-192,20 0-288,-20 0 288,20 20-160,0-20 32,-1 19-96,1-19-417,20 21-608,-19-21-160,-2 0-833,1-21-1057,-20 21-8104</inkml:trace>
  <inkml:trace contextRef="#ctx0" brushRef="#br3" timeOffset="679134.8443">19023 12004 20531,'0'0'2787,"19"20"-2531,1 20 288,0-20-63,20 19-33,-21 1-256,1-1-128,0-19 33,21 20-354,-22-20-511,1 0-1090,-20-1-1377,20-19-9385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2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6-28T00:14:56.69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836 3506 13228,'-40'-59'1698,"21"38"544,19-18-769,-20 39-608,20 0-192,0 0 704,20 20-416,-1 20-257,1 19-383,0 1-161,20 19-96,-21 1-32,21-21 32,-20 1-320,-1-21-417,22 1-352,-21-1-800,-20-19-674,20-20-2882</inkml:trace>
  <inkml:trace contextRef="#ctx0" brushRef="#br0" timeOffset="197.0113">499 3665 16655,'-100'-40'1538,"80"0"-802,0 21-159,40-22 352,20 2 256,19 0-673,21-1-415,-1 20-129,0-20-33,21 20-735,-21 0-1026,0 20-384,-18 0-2402,18 0-8071</inkml:trace>
  <inkml:trace contextRef="#ctx0" brushRef="#br0" timeOffset="407.0233">1252 3447 9032,'0'78'3363,"-19"-18"-288,19-20-1185,0 0-224,0-1-417,0 1-128,19-20-32,22 0-641,-1-20-31,19 0-193,0-20-64,20-19-224,-18 18-320,-2-18-129,-20-1-224,-19 0-127,-20 1-65,-39-1 512,-1 20 193,-39 0 192,-1 1-320,21 19-705,-1 0-2306</inkml:trace>
  <inkml:trace contextRef="#ctx0" brushRef="#br0" timeOffset="1211.0693">2643 3506 12075,'-20'-40'2466,"20"21"-320,0 19-1025,0 0-608,20 19 384,0 1 192,-1 40-321,21-1-415,-20 1-161,0-21-128,19 1-32,-19 0-32,0-21-288,1 2-641,-2-1-737,-19-20-832,0 0-2627</inkml:trace>
  <inkml:trace contextRef="#ctx0" brushRef="#br0" timeOffset="1450.083">2643 3447 14637,'0'-80'1858,"0"60"-641,20 0-320,19 0 128,21 20-128,-21 0-321,22 20-415,-2 20-65,0 19 64,0-19-128,-19 19 128,-20 1-96,1 0 96,-21-21-64,0 2 97,-21-2-97,1-19-160,-20-1-481,21 2-160,-21-21-384,20 0 32,1 0-736,-1-21-3428</inkml:trace>
  <inkml:trace contextRef="#ctx0" brushRef="#br0" timeOffset="1675.0958">3258 3506 14477,'20'40'961,"-20"-1"737,0 1-97,0 0-159,20-1-385,-20 1-449,19-20-288,21 19-127,1-18-65,18-21 64,-20 0-320,1-21-449,-1 21-576,1-39-448,-20 19-802,-20 1-2113</inkml:trace>
  <inkml:trace contextRef="#ctx0" brushRef="#br0" timeOffset="1833.1049">3417 3645 11562,'-60'20'3908,"40"-20"-2466,0 0-161,20 0-352,0 0-449,20 0-256,0 0-128,21-20-256,-2 20-480,1-20-610,-21 0-735,21 0-2019,-40 1-5285</inkml:trace>
  <inkml:trace contextRef="#ctx0" brushRef="#br0" timeOffset="1978.1132">3377 3525 13837,'-79'-19'2146,"59"19"-417,0 0-512,0-20-256,20 0-480,20 1-481,0-2-96,19 2-96,21-21-545,0 20-993,-1 20-896,-19-20-1282,19 20-2594</inkml:trace>
  <inkml:trace contextRef="#ctx0" brushRef="#br0" timeOffset="2180.1247">3715 3327 4644,'40'40'4997,"-40"-20"-833,0 19-2243,0 21-511,0 0-321,0-21 160,-20 21-64,20-21-320,0-19-321,0 1-127,20-2 31,-1-19 129,-19 0-33,40 0-223,-20-19-65,19 19-160,2-21-32,-2 1-256,1 20-513,-1-19-608,1 19-609,-20-20-544,19 0-2979</inkml:trace>
  <inkml:trace contextRef="#ctx0" brushRef="#br0" timeOffset="2405.1376">4251 3407 9609,'-20'0'9128,"20"0"-7686,0 0-898,0 0-352,0 40 673,0-21 288,0 21-256,0 0-513,0 19-287,20-19-194,0-1 258,19-19-129,21 1-225,-21-2-319,22-19-289,-22-19-832,1 19-513,-21-21-1314,21-18-7270</inkml:trace>
  <inkml:trace contextRef="#ctx0" brushRef="#br0" timeOffset="2571.1471">4429 3546 14894,'-40'0'2434,"21"0"-704,19 0-481,0 0-897,19 0-64,1 0 97,21 0-225,-21 0-96,19 0-673,1 0-704,-21-21-449,-19 21-1601,0-19-9225</inkml:trace>
  <inkml:trace contextRef="#ctx0" brushRef="#br0" timeOffset="2701.1545">4291 3447 11627,'-40'-21'5028,"20"2"-3811,20 19-704,20-20-545,0 0 64,19 0-192,21 0-32,-1 0-769,1 1-1378,19-1-6597</inkml:trace>
  <inkml:trace contextRef="#ctx0" brushRef="#br0" timeOffset="2854.1633">4827 3327 12684,'19'99'2946,"1"-59"-864,0 0-929,0 20-544,-1-21 64,1-19-65,1 0-352,-1 0-127,19-20-1,-19 0-865,-20 0-1153,0 0-1537</inkml:trace>
  <inkml:trace contextRef="#ctx0" brushRef="#br0" timeOffset="3150.1802">4608 3367 17136,'20'-40'993,"19"20"-641,22 1 289,-2-1 159,20 20 385,0 0-224,1 0-544,-20 20-161,-1 19-64,-19 1-192,-1 0 256,-18 39-95,-21-19-97,0-1 96,0 1-160,20-21-32,0-18 96,-1-2 0,21 1-64,-1 0-96,1-20 576,-1 0-448,22-20-832,-41 0-514,19 1-575,-19-2-65,-20 1-1922,0 1-9513</inkml:trace>
  <inkml:trace contextRef="#ctx0" brushRef="#br0" timeOffset="3303.189">5363 3566 16559,'-60'0'2499,"60"0"-1026,0-20-128,0 20-704,0 0-289,40 0 161,-20 0-417,39-21 0,-20 21-224,2-19-769,-1 19-1217,-21-20 288,-19 0-1441</inkml:trace>
  <inkml:trace contextRef="#ctx0" brushRef="#br0" timeOffset="3425.1959">5284 3347 19986,'-40'-40'2211,"40"21"-1443,20-1-800,19-1-64,1 2-32,19 19-737,-19-20-1953,20 20-3236</inkml:trace>
  <inkml:trace contextRef="#ctx0" brushRef="#br0" timeOffset="4238.2424">6454 3307 7751,'0'0'8360,"0"0"-7239,0 0-1217,20 40 1089,0-20 160,-20 20-256,20 0-193,0-1-223,-20-19 31,20-1-127,-20-19-1,0 0 160,0 21 97,0-21 384,0-21-192,0 2-801,-20-1-32,0-19-32,20-21-64,-20 20-128,20-19-225,0 18-63,20 2 223,0 19-63,0 20-193,20 0 193,-20 20 320,39 19 96,-19 21 64,-1-20-96,22 20 32,-22-1 0,1-19-96,-1 0-256,-19-20-705,0-1-800,-1-19-1090,-19 0-3299</inkml:trace>
  <inkml:trace contextRef="#ctx0" brushRef="#br0" timeOffset="4411.2523">6634 3466 17200,'-20'0'2114,"20"0"-673,0 0-288,20 0-576,-1-19 127,21 19-127,-1-21-513,1 21-64,20 0-256,0 0-769,-1 0-993,0 0-1121,-19 0-6438</inkml:trace>
  <inkml:trace contextRef="#ctx0" brushRef="#br0" timeOffset="4738.271">7487 3129 18033,'0'-20'1249,"20"20"-1057,0 20 96,-20-1 513,19 21 224,1 19-128,0 1-353,-20 0-191,21-1-353,18 1 64,-19 0-385,0-40-383,19-1-642,-19 1-768,0 0-1153,0-40-7559</inkml:trace>
  <inkml:trace contextRef="#ctx0" brushRef="#br0" timeOffset="4987.2853">7885 3288 14349,'-81'19'1025,"42"1"160,-1 20-32,1-20 64,19 0 385,0-1-353,20 2-736,0-2-193,0-19 32,20 20 65,0-20 63,0 0 1,39 0-129,-20 0-224,1 0-160,1 0-128,-2 0-449,1 0-544,-21 0-833,21 20-1249,-20-20-4196</inkml:trace>
  <inkml:trace contextRef="#ctx0" brushRef="#br0" timeOffset="5230.2992">8202 3268 18417,'0'0'1954,"0"0"-1057,0 0-833,0 20 128,0-1 801,20 1 160,-20 20-577,20 0-223,-1 0-289,21-1 96,-1 0-32,1-18-224,1-1-128,-2-20-289,1 0-544,-20 0-320,-1-20-481,1 20-576,-20-21-3972</inkml:trace>
  <inkml:trace contextRef="#ctx0" brushRef="#br0" timeOffset="5375.3075">8401 3387 17040,'-21'0'1601,"21"0"513,0 0-1057,0-20-737,21 20 33,-1 0-257,-1 0-224,1 0-449,20-20-1313,-40 20-640,20 0-4677</inkml:trace>
  <inkml:trace contextRef="#ctx0" brushRef="#br0" timeOffset="5529.3163">8222 3228 17840,'-20'-20'1314,"20"0"255,20 20-1152,0-19-353,39 19 160,-20-21-224,22 21-32,-22 0-705,21 0-1473,-21 0-1890</inkml:trace>
  <inkml:trace contextRef="#ctx0" brushRef="#br0" timeOffset="5729.3277">8659 3129 13837,'0'19'4484,"0"2"-3844,20-2 1346,0 1-865,-1 0-128,21-1 257,-1-19-578,1 0-255,-1 0-65,-19 0-288,21-19-224,-21 19-449,-1-20-992,-19 20-1570,0-20-2659</inkml:trace>
  <inkml:trace contextRef="#ctx0" brushRef="#br0" timeOffset="5881.3364">8857 3288 15855,'19'59'2818,"1"-39"-384,0 0-640,1 0-929,18 20-320,-19-21-449,0 1-32,0 0 64,0-1-705,-1 2-800,-19-1-1089,0-1-1314</inkml:trace>
  <inkml:trace contextRef="#ctx0" brushRef="#br0" timeOffset="6503.372">9731 3129 12107,'-20'-60'4228,"20"40"-2242,0 0 64,0 20-705,0 0-1057,0 0-320,20 40 705,-20 0-129,20-1 289,0 21-609,-1 0 225,1 19-289,20-39-96,-21 20-64,1-21-544,20 0-257,-20-18-416,-1-1-1025,2-20-673,-1 0-4260</inkml:trace>
  <inkml:trace contextRef="#ctx0" brushRef="#br0" timeOffset="6752.3862">10088 3307 15374,'-39'0'673,"19"20"768,-20 0-416,0 0 384,20-20 289,0 20-609,0 0-577,20-20-864,0 19 1089,0-19-513,20 21 64,0-21-31,0 0 63,20 19-288,0-19 96,-1 20-288,1-20-545,-1 0-352,1 20-769,-20-20-384,-1 19-1697</inkml:trace>
  <inkml:trace contextRef="#ctx0" brushRef="#br0" timeOffset="7700.4405">10922 3546 11498,'0'39'1602,"0"-19"672,20 0-672,-20 0-289,19 0-32,-19-20-32,0 0 321,0 0 95,0 0-159,0-20-802,0 0-543,-19 0 95,-1-19-128,0-2-64,0-18 64,-19 19-256,-1-19 160,20-1-64,-20 0 32,20 1-32,-20 19 0,21 1-32,19-1-64,0 20 0,0 0-129,19 1 1,21-1-96,20 20-609,-20 0-513,19 20-640,-19-1-960,-1 1-3012</inkml:trace>
  <inkml:trace contextRef="#ctx0" brushRef="#br0" timeOffset="8199.469">10723 3327 4260,'-20'20'12171,"20"-40"-11146,0 20-352,40-20-353,0 1 128,20-22 321,-1 22-641,0 19-96,1 0-96,0 0-384,-1 0-321,-19 40-128,19-20-32,-19 39 577,-19-19 224,-2-1 96,1 21 192,0-40 481,0 20 223,-20-20 97,19-20-64,-19 0 64,0 0 929,0 0-160,0-20-1218,-19-20-224,19 0 1,-20 0-97,20 1-64,0-1-160,0-19-64,0 18 0,0 2-97,20 19-127,-1 1-64,1 19-385,0 19 64,0 1 97,0 0 288,19-1-1,-19 22 161,1-2 128,-1-19-96,-20 20 0,0-20 128,0 20 96,19-21 128,-19 1-32,0-20-64,0 20 97,20-20-33,0 0 32,0 0-256,-1 0-384,1-20-385,20 20-769,-21-20-640,21 1-3523</inkml:trace>
  <inkml:trace contextRef="#ctx0" brushRef="#br0" timeOffset="8445.4831">11915 3407 15758,'-20'59'1282,"20"-39"159,0 19 32,0-18-704,20-1-224,0-1 127,-1 1-95,21-20-65,-1-20-159,1 1 95,1-22-256,-22 2-128,-19 19-224,-19-20-545,-1 1-159,-41 19 63,22 0 64,-20 0 417,19 20 256,0 0-64,21 0 64,-2 0-769,21 20-1345,0 0-2819</inkml:trace>
  <inkml:trace contextRef="#ctx0" brushRef="#br0" timeOffset="8888.5084">12252 3447 17872,'20'39'32,"-20"-19"1762,19-1-769,1-19-288,-20 21 288,0-21-321,0 0-159,20 0 224,-20-21-65,0 2-447,0-1-257,-20 0 0,20-20-64,-20 1-97,20 19-63,0-20-128,0 40-65,20-20-63,0 40-161,1-20 449,-1 40 96,-1-20 64,1 19 32,0-18 64,0-2 64,0-19 32,-1 0 65,1 0 63,0 0 32,-20-19-32,20-2-95,-1 2 31,1-1-224,1 20-32,-1-20-224,0 20-33,19 20 97,-19 0 32,19 20-769,1-1-2050,0 0-4868</inkml:trace>
  <inkml:trace contextRef="#ctx0" brushRef="#br0" timeOffset="9438.5399">13661 3466 16111,'41'0'-128,"-21"0"64,-1 20 896,1 19 450,0-18 255,0 18-256,0-19-288,-1 0-96,-19-20-96,0 0-129,0 0 385,0-20 32,0 0-832,0 1-193,-19-22-32,-1 2 32,0-21 0,20 1-64,-20 19 0,20-19-128,0 19 0,20 20-97,0 0-223,0 20 32,19 20 127,1 0 225,0 40-32,20-1 96,-21 1 64,20-20-512,-19 19-1026,-1-19-351,2-20-1058,-21-20-2882</inkml:trace>
  <inkml:trace contextRef="#ctx0" brushRef="#br0" timeOffset="9604.5494">13801 3506 20018,'0'0'1506,"0"0"-225,39-20-704,1 0 255,20 1 33,19-2-641,0 2-192,0 19-576,2 0-1058,-22 0-1697,0 0-2562</inkml:trace>
  <inkml:trace contextRef="#ctx0" brushRef="#br0" timeOffset="10161.5812">15448 3268 14926,'0'-60'896,"-19"40"386,-21 20-578,20 0-63,-19 0-32,-21 20 223,0 0-191,20 20 0,21-1-321,19-19-224,19 20 32,21 0 64,20 0 32,0-21-31,19 21-1,0-21-256,-38 2 128,-2-1-64,-19-1 0,-20 1 256,-20 0 96,-19 0-127,-2-20-129,1 20-288,1-20-385,19 0-480,-19 0-609,39 0-448,-20-20-2338</inkml:trace>
  <inkml:trace contextRef="#ctx0" brushRef="#br0" timeOffset="10372.5933">15667 3307 16655,'39'20'993,"-39"20"0,20-20 641,-20 19-257,0 1-96,20 0-256,-20 0-769,41-1 65,-22-19-257,41-20 96,-21 0-32,21 0-416,-21-20-545,2 1-801,-21-1-864,-1-1-545,-19 2-8424</inkml:trace>
  <inkml:trace contextRef="#ctx0" brushRef="#br0" timeOffset="10520.6018">15746 3447 16303,'-20'19'1217,"40"-19"-256,-20 0-320,20 0-97,20 0 65,0 0-609,0-19-417,-1 19-512,1 0-576,-1 0-1506,-39-21-8392</inkml:trace>
  <inkml:trace contextRef="#ctx0" brushRef="#br0" timeOffset="10943.626">15766 3367 13260,'0'-20'993,"0"0"-160,21 0 160,-2 1-289,1-1-159,20-1-353,-1 21-128,1-19-224,-1 19-320,1 0-1090,1 19-736,-2 2 416,-19-1 1314,19 19 479,-19 1 578,0 0 1184,-20 19 449,20-19-640,0 0-161,-20-20 32,19-1-159,-19 1-194,20-20-159,-20 0 96,0 0 545,0 0-674,0-39-511,0 19-161,-20-20-32,20 0 0,-19 0-160,19-19 32,0-1 32,19 21-192,1-1-1,1 20-95,-1 0-160,19 20 256,1 20 192,-1 0 0,1 20 0,-1-1 64,-19 21-32,21-20-32,-2 0-513,1-1-928,-20-19-994,-20-1-639,0 2-8009</inkml:trace>
  <inkml:trace contextRef="#ctx0" brushRef="#br0" timeOffset="11089.6343">16323 3486 18609,'-41'0'2210,"62"0"-1473,-21-20-32,40 20-449,19-19 0,0-2 0,0 2-288,22 19-897,-2 0-2466,-20 0-10634</inkml:trace>
  <inkml:trace contextRef="#ctx0" brushRef="#br0" timeOffset="11682.6682">16938 3506 17360,'20'40'1025,"-20"-40"-1089,19 20 544,-19-1 1,0 1 95,0-20 930,0 0 351,0 0-479,0-20-1122,-19-19-160,-1 18-64,0-18 32,0 0-96,20-1-32,-19 0-32,-1 0-96,20 1-257,20-2 1,-1 2 160,21 19-65,19 1-63,-19 19-289,-1 19 65,2-19-65,-21 40-160,-1-21 353,-19 22 480,0 18-96,-39-19 224,19-1 0,-1-18 544,1 18 97,1-19-128,19-20-97,0 19-256,0-19 289,19 0 128,1 0-161,21-19-352,-2 19-192,1 0 32,0-20-352,19 20-705,0 0-609,-18 0-416,18 0-2050</inkml:trace>
  <inkml:trace contextRef="#ctx0" brushRef="#br0" timeOffset="11914.6815">17732 3208 16303,'-59'-20'1890,"39"20"-513,-21 0-160,2 20-448,19 0 160,-20-1 96,21 41-417,-1-20-383,40 20 95,-1-20-224,21 19-64,19-40 64,21 22-224,0-41-256,18 0-385,-17 0-833,-22-20-832,-20-1-769,1-18-5061</inkml:trace>
  <inkml:trace contextRef="#ctx0" brushRef="#br0" timeOffset="12073.6906">17970 3148 15662,'-19'0'2274,"38"21"-2177,-19-2 1504,20 1-672,0 19-128,0 21-449,-1-20-224,21 0-480,0 20-801,-20-41-609,20 1-1921,-20 0-10699</inkml:trace>
  <inkml:trace contextRef="#ctx0" brushRef="#br0" timeOffset="12328.7052">18030 3466 14637,'0'0'3972,"19"-19"-3459,1-2 351,20 2-95,0-1-128,20 0 127,-21 0-447,1-20-225,-1 21 32,-19 19-64,0-20-128,0 20 32,-20 0-224,0 0-385,0 0 353,0 20 320,0-1 160,0 21-128,19 0 32,2-20-96,-1 20-32,0-21-448,19 1-866,21-20-736,-1 0-3939</inkml:trace>
  <inkml:trace contextRef="#ctx0" brushRef="#br0" timeOffset="12580.7196">19161 3069 18385,'61'20'2306,"-42"0"-2274,1 0 1057,-20-1-224,20 21 416,-20 0-128,0 0-512,0-1-449,20 1-64,-20 0-64,19-20-96,1 20-96,-20-40-416,20 19-513,-20-19-1057,0 0-993,0-19-2467</inkml:trace>
  <inkml:trace contextRef="#ctx0" brushRef="#br0" timeOffset="13117.7503">18903 3148 18353,'-20'-39'1826,"20"19"-225,20 0-960,21 0-97,18 0 417,20 1-224,-20 19-449,2 0-288,18 0 0,-20 19-32,-19 21-32,19-20 64,-18 39 64,-2-19-96,-19 19-64,19 1 96,-39-20-32,20-20 32,-20 20 0,0-40 64,0 0 64,0 0 449,0 0 127,-20-20-736,20 0 0,-19-20 0,-1 1 32,0-2 32,20 2-128,-20 0-160,40-1-32,0 0-129,0 0 65,19 20-64,1 20 63,-20 0-127,19 0 159,-19 20-95,1 20-32,-21-20 191,0 19 65,-21 1 128,1 0 0,0 0 160,1-1 128,19-19 65,0 0 31,0 0 64,0 0 129,19-20 31,1 20-255,0-20 31,21 0-256,-22 0 192,21 0-416,-20 0-128,-1 0-481,21 0-832,-20-20-449,-1 0-1185,1 0-7976</inkml:trace>
  <inkml:trace contextRef="#ctx0" brushRef="#br0" timeOffset="13320.7619">19996 3129 16207,'0'0'2178,"0"19"-2178,0-19 512,0 40 321,20-20 352,-20 19-128,19 2-448,1-2-65,20 21-127,-20-40-161,19 20-64,1-21-32,-1 1 33,2-20-258,-21 0-447,19-20-673,-39 1-577,20-2-416,-40 2-2178</inkml:trace>
  <inkml:trace contextRef="#ctx0" brushRef="#br0" timeOffset="13442.7689">20134 3288 14509,'-39'0'2947,"39"0"-1057,0-20-1538,0 20-672,20 0 416,-1 0-128,21 20-128,-1-20-993,1 0-1314,-19 0-4163</inkml:trace>
  <inkml:trace contextRef="#ctx0" brushRef="#br0" timeOffset="13732.7855">20095 3148 15822,'0'-39'385,"20"19"127,19 0-127,1 20-1,19-20 609,1 20 96,19 20-576,-19-20-1,-21 40-96,2-20-31,-2 20 31,-39-1 161,20 21-225,-20-21-64,0 1-160,0-20 193,20 20 63,-20-21 65,20-19-1,0 21-64,19-21-159,1 0-129,-1 0-257,2-21-415,-2 2-257,-19 19-512,0-20-545,0 0-640,-20-20-3684</inkml:trace>
  <inkml:trace contextRef="#ctx0" brushRef="#br0" timeOffset="13849.7922">20651 3208 13132,'-40'0'5093,"40"0"-5766,20 0-224,0 0-96,19 0 129,1-20-322,-21 20-6981</inkml:trace>
  <inkml:trace contextRef="#ctx0" brushRef="#br0" timeOffset="13993.8004">20552 3029 18385,'19'-39'448,"21"18"-608,39 2 64,-20 19-320,41-20-193,-21 1-1281,-19-1-11787</inkml:trace>
  <inkml:trace contextRef="#ctx0" brushRef="#br0" timeOffset="15817.9048">895 4479 15310,'-19'0'1249,"19"0"-1057,0 0-320,0 0-128,0-21 256,19 21-160,21 0 64,-1 0 96,2 0-321,-1 0 65,-1 21 192,20-21 64,1 0 0,20 0 0,-1 0 0,0 0 32,21 0 32,19 0 0,-20 0-64,20 0 417,20 0 255,40-21-319,0 21-289,-1-19-64,1-1-32,-20 20-32,-1-19-32,2 19 96,19-20 0,-2 20-32,3-21 32,-21 21-97,19-19 161,1 19-64,0 0 0,-1-20 65,1 20-65,0 0 64,19-20-64,-19 20 0,19 0 32,1 0-32,-21-19 32,21 19-64,0 0 96,-1 0-32,-19 0-32,19-21 96,1 21-32,-21 0 128,1 0-32,20 0 32,-21 0-96,1 0 97,20 0-193,-20 0 32,19 0 32,-19 0-160,39 0 160,-19 0 0,-1 0-32,1 0-32,-20 0 96,18 0-128,2 0 64,0-20-32,-20 20 128,19 0-64,1 0-160,19-19 224,-19 19-96,0 0-32,18-20 64,-18 20-32,20 0-32,-21-21 32,0 21 0,1 0 96,0 0-128,0 0 193,-2 0-225,2 0 96,0 0 0,0 0-32,-2 0-64,2-19 96,0 19-64,0 0-96,-1 0 128,-19 0-64,20-20 96,-20 20-32,18 0-32,-18 0-64,20-19 160,-21 19-128,1 0 64,0-20-64,-1 20 64,21 0 64,-40-21-32,19 21-32,1 0 96,20 0-96,-20 0-64,19-19 64,-19 19 0,0 0-32,19 0 32,-19 0-64,19-20 160,-18 20-192,-3 0 32,2 0 128,1-20-64,-22 20-160,1 0 256,-1-19-192,-38 19 128,18 0-32,-38 0 0,-1 0-128,-20-21-128,1 21-481,-1 0-512,-19 0-897,0 0-2882</inkml:trace>
  <inkml:trace contextRef="#ctx0" brushRef="#br1" timeOffset="52722.0156">617 5551 17200,'-39'19'1025,"19"-19"-865,20 0 320,0 0 1026,0 0-513,20 0-385,0-19-287,-1 19-289,21-20 96,-1 20-160,-19-20-833,21 20-1121,-2 0-1089,1-19-9032</inkml:trace>
  <inkml:trace contextRef="#ctx0" brushRef="#br1" timeOffset="53822.0785">1571 5233 14253,'0'-59'2018,"-20"39"-1089,20 0 64,-21 1 448,1 19-288,1 0-256,-21 0-352,1 19-193,-1 1 32,1 19-192,-1 1-160,20 0-96,-1 0-32,2-20 96,38 19 0,2-18 0,19-2 0,19 1-64,0 0-32,20-1 0,-18 2-64,-2-2 160,-19 1 64,-21 0 96,-19-1-96,0 22 32,-19-22-64,-21 1-288,20 1-385,-19-21-351,19 19-706,-1-19-512,1 0-2435</inkml:trace>
  <inkml:trace contextRef="#ctx0" brushRef="#br1" timeOffset="54039.0909">1869 5313 13324,'0'20'929,"0"-1"865,0 22-385,0-2 32,19 0 33,-19 21-577,20-21-513,0-18-160,0-1-96,19-1-256,1-19-641,0 0-864,0-19-705,-1-1-3620</inkml:trace>
  <inkml:trace contextRef="#ctx0" brushRef="#br1" timeOffset="54200.1001">1987 5511 15822,'-59'20'2050,"59"-20"-1409,-20 0-257,20 0-127,20-20-225,0 1 0,-1 19-705,1-21-1057,20 2-1793,-21-1-8168</inkml:trace>
  <inkml:trace contextRef="#ctx0" brushRef="#br1" timeOffset="54349.1086">1888 5352 15470,'-19'-19'577,"-1"19"-193,40-20-128,-1-1-160,1-18-128,20 19 0,-1-20-1377,1 1-2531,20 19-3138</inkml:trace>
  <inkml:trace contextRef="#ctx0" brushRef="#br1" timeOffset="54650.1258">2324 5352 8840,'61'100'3811,"-61"-60"-1600,20-1-258,-1-19-287,-19-1-161,20 2 97,-20-21-545,0 0-192,0 0-64,-20-21-417,1 2-256,19-21-192,-20 0 64,0 1-32,20-21-32,0 1-256,0-1 159,0 0 1,20 41 0,19-1 32,-19 20 96,20 20 128,-1-1 64,1 41 0,0 0-64,0-1-96,-1-19 64,-19 19-320,20-19-480,-20-20-674,-20 0-1312,19-20-1186,-19 0-11337</inkml:trace>
  <inkml:trace contextRef="#ctx0" brushRef="#br1" timeOffset="54821.1356">2385 5412 17936,'-20'0'2147,"20"0"-1731,20 0 353,0 0 352,19-19-289,20 19-607,-19 0-257,20 0-897,0 19-801,-1-19-896,-19 20-994,-1 0-5284</inkml:trace>
  <inkml:trace contextRef="#ctx0" brushRef="#br1" timeOffset="55169.1555">2921 5551 13036,'0'0'3876,"0"0"-2499,0 0-32,-20-20-160,20 0 160,-20 1-95,1-2-514,-2-18-415,1 0-161,0-2-192,20-19 32,0 21-192,0 0-65,20-1 97,0 20-96,20 0 64,0 20-129,-1 20 1,-19 0-96,0 20-161,0-1-191,-20 0 351,0 21 417,-20-19 32,20-2 128,-20-19 321,0-1 127,20 2-31,0-2-193,0-19 129,0 0 191,20 20-191,0-20-161,19 0-96,-19 0-159,41 0-162,-22 0-447,1 0-1025,-1 0-962,21 0-832,-21 0-8328</inkml:trace>
  <inkml:trace contextRef="#ctx0" brushRef="#br1" timeOffset="55438.1709">3536 5253 19826,'-40'-60'1570,"40"41"-834,-19-1 674,-1 20-33,0 0-160,20 0-384,-20 20-737,1 20 96,19-1 33,0 21-65,0-1-96,39 1 0,-19-21-32,39 1 0,-19 0-256,19-21-225,-18-19-287,18 0-354,-19 0-543,-21-19-897,1-1-65,0 0-832,0-20-7463</inkml:trace>
  <inkml:trace contextRef="#ctx0" brushRef="#br1" timeOffset="55604.1804">3794 5174 17296,'0'-40'2690,"0"40"-672,0 0-961,20 0-352,-20 20 352,20 19-320,-20 1-353,19 19-288,1-18-96,0 19-448,21-21-385,-22 0-512,1-18-994,0-21-1344,-20 19-8392</inkml:trace>
  <inkml:trace contextRef="#ctx0" brushRef="#br1" timeOffset="55885.1965">3953 5412 19730,'0'0'801,"0"0"-289,20 0 353,-20 0 32,20-19-128,0 19-225,-1-21-351,1 1-482,0 1-512,0-1-256,0-20 513,-20 20 352,0 0 96,19 1 32,-19 19 192,0 0 640,0 0 1,0 19 576,0 21-159,20-21-578,0 22-416,1-2-64,-2 1-63,1 0 31,20-21-321,-20 2-383,-1-2-801,21 1-1923,-20-20-2561</inkml:trace>
  <inkml:trace contextRef="#ctx0" brushRef="#br1" timeOffset="57296.2772">5323 5471 7975,'20'21'5637,"-20"-21"-4932,0 19 961,20-19-33,-20 20-127,0-20 95,0 0 353,0-20-481,0 20-800,-20-40-289,0 1-31,0 0-353,1-2 192,-21 2 0,19-21-192,-18 21 32,19-21-64,0 21-64,20-2 64,0 2-32,0-1-128,20 20 0,19 1-161,2 19 65,-21 0-128,39 0-1026,-19 19-480,-1 1-1281,1 20-4100</inkml:trace>
  <inkml:trace contextRef="#ctx0" brushRef="#br1" timeOffset="57469.2871">5085 5273 15502,'-40'0'1281,"40"0"-480,0 0-320,20 0-161,0-20-32,-1 20-128,41 0-224,-1-20-480,2 20-1474,-2 0-2210,-20 0-7303</inkml:trace>
  <inkml:trace contextRef="#ctx0" brushRef="#br1" timeOffset="57700.3003">5601 5333 15022,'0'39'1313,"20"-39"385,0 21-65,-1-2-352,1 1-64,0-20-608,19 0-321,2 0-31,-21-20-1,19 20 32,-39-19 32,20-2-63,-40 1-289,1 1-161,-1-1-223,-20-1-96,0 21-193,0 0-160,20 0-128,1 0-512,-1 41-609,20-22-1442,0 1-4131</inkml:trace>
  <inkml:trace contextRef="#ctx0" brushRef="#br1" timeOffset="57855.3092">5839 5471 13164,'40'-19'2146,"-40"-1"192,0-19-128,20 18-288,-20-18-577,0-2-704,19 2-545,21 0-192,-20-1-192,20 20-801,20 20-641,-21 0-576,21 20-2915</inkml:trace>
  <inkml:trace contextRef="#ctx0" brushRef="#br1" timeOffset="58244.3314">6594 4975 2402,'-20'0'15695,"20"-19"-15151,20 19 129,-20 19 384,20 1 448,0-1-127,-1 22-514,1 19-511,20-1-65,-21-19-96,21 19-192,1-19-192,-2-1-449,-19-19-736,19 1-929,-19-2-1025,0-19-9193</inkml:trace>
  <inkml:trace contextRef="#ctx0" brushRef="#br1" timeOffset="58535.3481">7130 5094 17296,'-40'21'320,"0"-2"705,20 1 128,-20 0 160,21 20 1,-21-21-706,20 1-159,20-20-257,0 20-64,0-20 64,0 19 96,0-19 33,20 0-65,0 21-32,19-21 0,1 0 33,0-21-129,0 21-96,0 0-513,-20-19-832,19 19-993,-19 19-1666,0-19-11178</inkml:trace>
  <inkml:trace contextRef="#ctx0" brushRef="#br1" timeOffset="89563.1227">21107 4876 1697,'-19'0'9097,"19"20"-8649,0-20 417,-20 0 736,20 0 321,0 0-64,0 0-705,0 0-544,0-20-1,20 0-255,-1 1 543,1-22-479,20 2 127,-20 18-191,19 2-257,-19 19-64,0 19 0,-20 2 224,0 18-160,0 2 0,0-2 0,-20 0-160,20-18 64,0-1-128,0-1 128,0-19-32,20 0 96,-1 0-32,22 0-64,-1 20-32,-21-20 0,1 40 128,0-20-96,-20 19 64,0 1 0,-20-20 128,0 19-96,1-18-128,-1-21 0,-21 19-192,21-19 64,-19 0-128,19 0-385,0 0-448,20 0-417,-19-19-1088,19 19-4485</inkml:trace>
  <inkml:trace contextRef="#ctx0" brushRef="#br1" timeOffset="89926.1435">20909 4658 15822,'-140'0'385,"81"0"352,0 39-513,19 0 769,0 21 64,21 20 0,19 19-64,19 0-545,41-19-384,19-1 160,60-20 33,0-18 95,0-41 224,0 0-383,0-41-129,0-18-96,-39 0-257,-2-21-223,-38 21-321,-20-20 64,-20-1-95,-40 0 31,-20 1 448,-20-1 33,-19 41 512,0 19-64,-1 20-160,-19 0-576,-1 20-2756</inkml:trace>
  <inkml:trace contextRef="#ctx0" brushRef="#br1" timeOffset="90324.1663">20690 5333 15054,'-59'0'672,"-1"19"1,0 1 64,-19 20 672,0 0-128,0 0-288,-21 19-608,21 1-129,0-21-320,-2 21-32,2-41-193,20 22-351,20-22-225,-2 21-448,21-40-769,-19 19-2018</inkml:trace>
  <inkml:trace contextRef="#ctx0" brushRef="#br1" timeOffset="90673.1862">19419 6067 17616,'-20'0'-64,"1"20"0,19 19 128,0 2 192,0-22 33,-20 22-33,20-2-384,20-20 192,-20 1-128,19 1-705,1-21-640,-20 0-930,20 0-2657</inkml:trace>
  <inkml:trace contextRef="#ctx0" brushRef="#br1" timeOffset="90976.2036">19161 5949 13612,'-79'78'1314,"39"-18"-257,21 0 256,-1 39-160,20-19-224,0 19-481,39 0-256,21-40-160,-1-19 97,41-20 31,19-20-32,-19-20 128,-2 1-160,1-41-320,-18 0-449,-42-20 97,1 2 159,-21-2-63,-19-19-385,-39 19-256,-1 1-32,1 19 705,-22 21 608,2 19-32,0 20-352,-1 0-1154,20 39-3554</inkml:trace>
  <inkml:trace contextRef="#ctx0" brushRef="#br1" timeOffset="91308.2226">19697 6643 20659,'41'0'481,"-21"39"-449,19 2 160,-19-2 160,19 21 64,1-21-319,-1 1-33,1 0-193,1 0-127,-2-1-769,-19-19-640,20 0-225,-21 0-2690</inkml:trace>
  <inkml:trace contextRef="#ctx0" brushRef="#br1" timeOffset="91722.2462">20154 7457 4035,'20'-19'14862,"-20"19"-14125,20-21-353,19-18 770,2 19-642,-2 20-288,-19-20-160,20 40-64,-21 0 0,1-1 0,-20 22-160,0-2 0,0 0 224,-20 1 32,1 0-96,-1 0 417,0-1-1,20-19 64,0 1-223,0-21-193,0 0-160,20 0 32,0 0-1,19-21-639,-19 1-802,19 1-576,-19-1-800,21 0-5510</inkml:trace>
  <inkml:trace contextRef="#ctx0" brushRef="#br1" timeOffset="92077.2665">20075 7139 17392,'-40'120'1249,"21"-41"-1185,19 21 321,19-22 704,1 22 160,20-21-545,19-19-543,0-21-65,41-18-160,-1-21-97,0-21-223,1-18 32,-21-21-257,0 1-320,-38-1 449,-2-19-129,-39-1 513,0 1-32,-39-21-224,-2 22-193,2-2 193,-21 1 256,-19 38 32,20 2 224,-2 19-160,-18 20-64,40 0-1089,-20 0-2307,18 20-9190</inkml:trace>
  <inkml:trace contextRef="#ctx0" brushRef="#br1" timeOffset="92693.3018">21902 5233 18353,'0'-19'1121,"0"19"-1057,19 19 320,41 21 769,-1 20-384,21 0-32,19 18-353,0-18-95,-19 0-97,19-1-32,-20-19 0,21-1-128,-21-19-96,0 1-384,-18-2-321,-22-19-576,1 0-641,-21 0-1313,-19 0-6759</inkml:trace>
  <inkml:trace contextRef="#ctx0" brushRef="#br1" timeOffset="93135.3271">23311 6227 17392,'-20'-41'801,"0"22"-225,-19 19 417,-1 19 224,0 1-352,20 1 0,0-2-513,0 20-256,40-19-192,0 1 160,0-2-128,40 1 128,-20 0-160,-1-20 192,-19 19-288,0-19 224,-1 21-192,1-1 288,-20-20 64,0 19-320,-20 1-192,1 1-160,-21-21-289,1 19-673,-21 1-319,20-20-2115</inkml:trace>
  <inkml:trace contextRef="#ctx0" brushRef="#br1" timeOffset="93330.3382">23152 6167 17328,'40'-20'2082,"-40"-1"-1474,20 2 65,0 19-224,0 0-449,-20 0-65,19 0-191,1-20-192,0 20-962,0 0-479,-1 20-1699,1-20-4387</inkml:trace>
  <inkml:trace contextRef="#ctx0" brushRef="#br1" timeOffset="93685.3585">22775 5949 15182,'-79'138'1858,"39"-39"-1250,40 20 97,20 1 0,20-21-385,19-19 288,40-21 321,20-40-320,20 2-289,-39-21-96,18-21-256,-37 2-64,-22-21-192,20-20-192,0 2 127,1-22-31,-40 0-65,-20-19-319,-20 0-257,0 0 865,-40 0 384,-19 19 64,-2 20 0,-18 21-256,0 18-64,-21 21-704,21 0-321,0 40-4068</inkml:trace>
  <inkml:trace contextRef="#ctx0" brushRef="#br1" timeOffset="94114.3831">23152 6742 17264,'-79'0'640,"19"20"193,1 20 769,-21-20-129,1 19-416,0 1-352,19-20-417,0 19-192,1-18-192,39-1 32,-20-1-673,40-19-800,0 20-801,0-20-1090,0 20-3907</inkml:trace>
  <inkml:trace contextRef="#ctx0" brushRef="#br1" timeOffset="94532.407">22239 7438 17392,'-20'-21'1441,"20"21"-1313,0 0 897,-20 21 321,20-21-353,0 19-353,0 1-159,0 0-65,0-20-320,20 19 64,-20-19 0,20 0 33,0 0 95,-1-19-96,1 19-160,0 0-32,0-20 0,-1 20-192,2 0-321,-1 0-319,0 0-450,0 0-351,-1-20-257,1 20-1121,0-19-8776</inkml:trace>
  <inkml:trace contextRef="#ctx0" brushRef="#br1" timeOffset="94721.4178">22457 7278 14862,'-19'20'4003,"19"0"-3330,0 0 64,0 20 800,0-1-416,0 21-576,19-21-321,-19 1-320,20-20 32,0 20-321,-20-20-575,20-20-514,-20 20-320,20-20-864,-20 0-2723</inkml:trace>
  <inkml:trace contextRef="#ctx0" brushRef="#br1" timeOffset="95082.4384">22180 7100 16591,'-81'60'929,"42"-1"-769,19 20 833,0 1 449,0-1-1,20 1-384,0 19-545,40-40-351,0 1-65,40-21 0,-1-18-96,0-21-64,21-21-96,-1-18-417,-20-21-96,1 1-159,-40-1-1,-1-19 192,-39-1 193,0 21 224,-20-21-97,-19 21 193,-20 0-32,-22 18 128,22 22 32,-20-1 256,18 20 129,2 0-450,0 20-479,19-1-1954,21 1-12941</inkml:trace>
  <inkml:trace contextRef="#ctx0" brushRef="#br2" timeOffset="108096.1828">20491 6861 2178,'-20'0'3331,"1"-20"-1666,19 20-512,-20-19 321,0 19-97,20-20-640,-20 0-65,1 20-127,-1-20-65,0 20 257,0-20 384,-19 20-256,18 0-160,1 0-353,-19 20-32,19-20 1,-20 40-65,21-1 32,-21 2-128,0 37 225,1 2 223,-2-1 97,21 21 32,1-1-161,-1 21 1,20-2-129,20-18-64,-1-21-95,42 1 95,-2-21-128,20-19-64,0-1-31,21-19 31,-1-20-64,0-20-96,21 1-64,-41-1-256,21-20-65,-21-19 33,0-21-289,-20 1-191,-18-1 543,-21-19-255,-20-20 160,-20 20 191,0 0 194,-21 19 31,-38 20 0,0 21 0,-21-1 96,2 0 64,-21 40-320,19-19 32,1 38-224,-1 1-1698,21 0-3684</inkml:trace>
  <inkml:trace contextRef="#ctx0" brushRef="#br3" timeOffset="148745.5078">617 6643 10602,'-19'-39'1313,"-1"18"929,20 21-352,-20 0-705,20 0-577,0 0 481,0 21 0,0 18-256,0 0-96,0 2 0,0 38-33,0-20-159,20 1-193,0 0 33,-1-21-225,1 1-32,0 0 32,19-1-128,-19-18 64,21-2-32,-21 1 32,19 0-160,-19-20-224,20 0-577,-21-20-544,21 20-801,-20-20-385,-1 1-3266</inkml:trace>
  <inkml:trace contextRef="#ctx0" brushRef="#br3" timeOffset="148933.5185">757 6981 11979,'-61'20'6982,"42"-20"-6725,-1 0-546,20 0 802,0-20 352,20 20-353,19-21-512,-19 2 32,21-1-672,-2 0-802,1 1-704,-1-2-3299</inkml:trace>
  <inkml:trace contextRef="#ctx0" brushRef="#br3" timeOffset="149084.5272">716 6682 14637,'-99'0'1185,"80"-19"-480,-1 19-353,0-20 225,20 20 0,20-20-385,19 1-192,1-2-321,19 1-1664,2 1-4165</inkml:trace>
  <inkml:trace contextRef="#ctx0" brushRef="#br3" timeOffset="149504.5512">1193 6723 16783,'-20'79'673,"20"-40"608,0 2 97,20 18-257,-20-19-193,20-20-223,-20 19-288,20-19 31,-20 20-256,0-40 96,0 19 193,0 1 288,0-20-353,0 0-384,-20-20-32,0 1 0,0-21-64,-19-19-96,19-1-128,0 1 191,20-1-127,-20 0 128,40 1-128,-20 38 128,40 2 96,-21-1 288,21 20-224,19 20 32,2-1 32,-22 22-32,21-2-63,-21 21 63,20 0-192,-18-1-225,-21-19-351,0-1-321,-1-19-833,1 0-1025,-20 0-2882</inkml:trace>
  <inkml:trace contextRef="#ctx0" brushRef="#br3" timeOffset="149687.5617">1293 6981 9961,'-41'0'9865,"22"0"-9384,-1-21 31,20 21 545,0 0 160,20-19-320,-1-1-769,22 20-64,-1-20-512,19 1-705,0 19-769,0-21-897,2 21-1889</inkml:trace>
  <inkml:trace contextRef="#ctx0" brushRef="#br3" timeOffset="149998.5795">1967 6682 15470,'0'0'2627,"-19"0"-2403,-1 0 993,0 0 352,-19 21-95,19-1-481,-20-1-545,19 1-448,2 0-96,19 20 128,0-1-32,40-18 0,0 18 0,-1-19-32,21 20 32,-21-20 0,1-1 32,-21 21 32,2-20 96,-21-20-64,0 20-31,0-1-386,0-19-319,-21 0-257,2 20-513,-1-20-383,0 0-770,0-20-4355</inkml:trace>
  <inkml:trace contextRef="#ctx0" brushRef="#br3" timeOffset="150237.5931">2166 6623 16399,'0'0'2402,"0"20"-1857,0 19 896,0 2-31,20-2-289,-20 1-385,20-20-479,0-1-97,19-19 64,1 0-32,-21 0-320,22-19-320,-21-21-513,0 20-929,-20-19-929,0 19-2978</inkml:trace>
  <inkml:trace contextRef="#ctx0" brushRef="#br3" timeOffset="150382.6014">2385 6782 17936,'20'100'1474,"-1"-61"63,1-19 1,0 20-802,0-1-383,-1-19-161,1 0-288,0 0-801,0 0-1345,-20-20-2178</inkml:trace>
  <inkml:trace contextRef="#ctx0" brushRef="#br3" timeOffset="151019.6379">3357 6623 15726,'-59'-40'1282,"19"20"-161,20 20 320,1-19-32,-1 19-256,20 19-192,-20 1-576,20 1-1,-20 18 32,20 21 1,0-1-193,0 20 64,20-38-192,0 18-31,19-40 31,1 22-96,-1-41-129,21 0-607,0 0-674,-20-20-639,-1-1-1090,1 2-2435</inkml:trace>
  <inkml:trace contextRef="#ctx0" brushRef="#br3" timeOffset="151360.6574">3595 6663 14221,'20'40'2082,"0"-20"-833,-20 19 705,21 21-320,-21-21-1,19 1-288,1-20-352,-20 0-384,20-1-385,-20-19 0,0 0 33,0 0 159,0 0 225,0-19-577,-20-1-225,20-19-95,-20-2 32,1-18-32,-2 0-1,21-1-127,0 1 96,21 18 128,-2 2 0,1 39-33,0 0 129,0 20 128,19 19 97,-19 21-1,20 0-64,-1-1-64,-19 1-32,21-21-160,-2 1-225,-19-20-608,0 0-1153,-20-1-736,0-19-1026</inkml:trace>
  <inkml:trace contextRef="#ctx0" brushRef="#br3" timeOffset="151540.6677">3735 6802 17104,'-20'0'2466,"20"0"-1601,0 0 288,0 0-224,20-20 32,-20 20-417,39 0-544,-19-20-32,20 20-769,-1 0-864,2 0-705,-2 0-129,1-20-3106</inkml:trace>
  <inkml:trace contextRef="#ctx0" brushRef="#br3" timeOffset="151817.6835">4251 6604 3555,'0'-21'12492,"-20"1"-11627,0 20 352,1 20 224,-2 1 321,1-2-321,0 1-448,1 19-545,-1-18-351,20 18-97,0 1-65,20-20 97,19 0-32,-19 19 0,20-18 33,0-2-33,-20 1 64,-20-20 32,20 20 64,-20-20 64,-20 19-224,0-19-224,0 0-417,0 0-576,1 0-737,-2 0-448,1-19-1506,20-1-8936</inkml:trace>
  <inkml:trace contextRef="#ctx0" brushRef="#br3" timeOffset="152041.6963">4389 6723 14637,'40'0'1954,"-40"0"-64,21 39 160,-21-19-320,0 20-65,0-1-480,0 21-544,0-21-385,20 2-256,19-2 160,-19-19-160,39 0 96,-19-20-256,-1 0-192,22 0-385,-22-20-352,1 0-608,-20-19-578,-20 19-223,0-1-4132</inkml:trace>
  <inkml:trace contextRef="#ctx0" brushRef="#br3" timeOffset="152200.7054">4549 6901 16815,'-40'0'2082,"40"0"-1249,0 0-32,20 0 96,0-19-64,-1-2-321,21 21-448,0-20-224,-21 1-737,1-1-961,1 0-608,-21 20-3428</inkml:trace>
  <inkml:trace contextRef="#ctx0" brushRef="#br3" timeOffset="152329.7128">4409 6703 17840,'0'-40'353,"41"40"-610,-2-40 193,1 21 96,19-2-320,-19 1-673,19 20-3203</inkml:trace>
  <inkml:trace contextRef="#ctx0" brushRef="#br3" timeOffset="153018.7522">974 7457 14733,'-19'20'353,"19"0"-513,0-20 256,19 0 640,22 0 418,18 0-322,1-20-191,19 20 64,21 0 127,18-20-95,42 1-128,18 19-321,40-21 64,40 21-128,0 0-31,1 0-33,-21 0-64,-19-20 0,-1 20 0,-20 0-32,1-19 32,-20-1 96,0 0 65,-1 0 127,-39 0 32,0 0 193,-39 1-193,-2 19-191,-19 0-129,-18-21-96,-22 21 224,-19 0-64,-20 0-64,20 0 32,-20 21 0,0-21-224,0 0-352,0-21-545,-20 21-833,20 0-992,0 0-1218</inkml:trace>
  <inkml:trace contextRef="#ctx0" brushRef="#br3" timeOffset="155937.9192">5621 6604 11466,'-60'-60'1890,"41"40"224,-1 1-672,0 19-514,20 19-479,-21 1-1,21 19 129,0 21-289,0 0 481,0-1-129,0 1-351,21 0-161,-1-1 0,0-19-64,19-1-64,1-19-416,-1-20-321,21 0-576,-20 0-801,0 0-3940</inkml:trace>
  <inkml:trace contextRef="#ctx0" brushRef="#br3" timeOffset="156190.9336">5800 6583 15726,'-20'-20'1730,"20"1"-705,0 19-609,20 0 257,0 19 256,-1 1-128,1 20-417,0 0-32,0 0-256,19-20 129,-19 19-161,0 1 32,-1-20-256,2-1-513,-1 1-576,0-20-353,0 0-800,-1 0-3299</inkml:trace>
  <inkml:trace contextRef="#ctx0" brushRef="#br3" timeOffset="156465.9494">6256 6643 10217,'-40'20'2242,"20"-20"-896,-19 19 319,19 2-384,-20-1-96,1-1 97,-1 21-385,19-20-65,2 0-255,-1-1-257,20-19-96,0 20-63,0-20 127,20 21-32,-1-21 0,22 0-160,-1 0 0,-21-21 1,21 21-129,0 0-321,-21 0-255,1 0-642,20 0-511,-21 0-994,2 0-4227</inkml:trace>
  <inkml:trace contextRef="#ctx0" brushRef="#br3" timeOffset="162957.3207">5124 7278 1345,'-20'0'1793,"1"0"-447,19 0 63,0 0 32,-20 0-63,20 0 127,0 0 33,0 0-545,0 0-353,0 0 97,-20 0-193,20 0 1,0 0 160,0 0-97,0 0 65,0 0-33,0 0-351,0 0-225,0 0 32,0 0-64,0 0-96,20 0 160,-20 0-96,20 0 128,-20 0-160,19 0 64,1 20-32,0-20 96,0 0-160,0 20 128,19-20 0,-18 0-32,19 0 32,-1 0 64,1 0-128,-1 0 32,1 0 97,-1 0-194,2 0 65,-2 0 65,1 0-65,19 20 0,-19-20 0,20 0 64,19 0-32,-19 0-96,19 0 128,-19 0-32,19 0-32,0 0 64,0-20-128,21 20 128,-21 0 384,21 0-288,-20 0-128,18 0-32,2 0 32,-21 0-32,20 0 32,21 0-32,-21 0 32,21 0-64,-2 0 64,-19 0-64,21 0 0,-2 0 64,2 0 64,-1 0-192,1 0 96,18 0 96,-18-20-128,-2 20 32,22 0-32,-22 0 32,22 0 32,-2 0 0,2-20-32,-22 20 0,22 0 0,-2 0 65,-18 0-65,18 0 32,-18-19 32,19 19-64,-20 0-32,0 0 32,20 0 0,-20 0 64,19 0-64,-18-21 32,19 21 64,-20 0 160,0 0-192,20 0 32,-20 0-32,1-19-32,18 19-32,-18 0 64,18 0 32,-18-20 161,-21 20-65,21 0 32,-21 0-96,-20 0 96,21 0-160,-21 0-32,0 0-32,-20 0 97,2 0-65,-2-20-32,-20 20 64,1 0-64,-20 0 64,-1 0-128,1-19 128,-20 19-385,0 0-447,0 0-802,-20 0-960,20 0-7944</inkml:trace>
  <inkml:trace contextRef="#ctx0" brushRef="#br3" timeOffset="179027.2398">21285 6663 16623,'-39'0'449,"-1"40"-481,-39-1 64,0 60 352,-41 20 353,-18 21 224,-21 19-289,-1-1 65,22-19 128,-1-20-193,20-20-383,40-19-257,-1 0-128,1-20-225,39-2-447,1-38-834,19 20-704,20-40-2947</inkml:trace>
  <inkml:trace contextRef="#ctx0" brushRef="#br3" timeOffset="179345.258">19539 7139 20243,'-20'0'1601,"40"0"-1024,39 0-353,20 40 673,61 0 544,-2 0-320,61-1-384,-20 21-321,20-1-191,-21 1-193,-19-21 32,-21 1 0,-18 0-449,-21-20-191,-40 20-513,2-21-417,-22 1-1056,-19-20-1090,-20 21-11434</inkml:trace>
  <inkml:trace contextRef="#ctx0" brushRef="#br1" timeOffset="189869.86">538 8390 14990,'-60'0'832,"20"0"802,21 0-705,-1 0-449,20-19-319,0 19 703,20 0 65,19 0-576,2 0-161,18-21-192,0 21-64,1 0-321,-21 0-960,22 0-737,-22 0-2851</inkml:trace>
  <inkml:trace contextRef="#ctx0" brushRef="#br1" timeOffset="190404.8906">1273 8251 15470,'0'21'449,"0"-21"-417,0 19 1057,20 1 0,0 19 128,19 1-384,1 0-353,-1 0-256,1-1 33,-20 2 31,-1-22 0,1 20 128,-20-19 129,0 1-161,-20-2 33,1 1-193,-21-20 32,1 20-160,-1-20-128,-19 0-448,19 0-513,19 0-673,-18-20-672,19 0-1217,20-20-10218</inkml:trace>
  <inkml:trace contextRef="#ctx0" brushRef="#br1" timeOffset="190551.899">1213 8112 14990,'0'-60'1153,"-20"41"-801,20-1-544,0 20-64,0 0-609,20 0-352,-20 0-2146,20 20-7238</inkml:trace>
  <inkml:trace contextRef="#ctx0" brushRef="#br1" timeOffset="190781.9121">1530 8231 16463,'21'60'1089,"-21"-40"-544,20-1 1216,0 1-287,-1-20-449,1 0-161,20 0-191,-21 0-417,21 0 33,-20-20-33,19 1-320,2-1-513,-21 1-448,19 19-768,-19-21-225,-20 21-481,20-20-2017</inkml:trace>
  <inkml:trace contextRef="#ctx0" brushRef="#br1" timeOffset="191033.9265">1987 8112 13612,'20'-19'1762,"-20"-2"-321,0 21-384,0 0-320,0 21 96,-20-21-289,0 19-191,20 1-353,-19 20 128,19-20-96,19 0 192,1-1-32,0 1-96,19 1-32,2-2 1,-1 1 31,-21-20 64,1 19-96,-20 1-64,0 1 64,0-2-513,-20-19-447,1 20-386,-1-20-511,0 0-1378,20 0-7047</inkml:trace>
  <inkml:trace contextRef="#ctx0" brushRef="#br1" timeOffset="191207.9365">2206 7973 12972,'59'0'1793,"-39"21"-800,-20 18 577,20 21-257,-1-1-416,-19 1-513,21 0-320,-1-21-32,20-20-32,-21 22-864,21-41-450,-20 0-1472,-20 0-9162</inkml:trace>
  <inkml:trace contextRef="#ctx0" brushRef="#br1" timeOffset="191359.9452">2226 8231 19954,'0'0'449,"0"0"-417,39-19 608,1 19-383,0-20-97,20 20-256,19 0-769,-20-20-1409,1 20-2178</inkml:trace>
  <inkml:trace contextRef="#ctx0" brushRef="#br1" timeOffset="192360.0024">3219 8112 10185,'-20'-19'2114,"0"-2"481,0 21-1026,0 0-416,1 21-640,-2-2-97,1 21 161,0 0-97,20-20-160,0 19 1,0-18-225,20-2 64,0-19 32,1 0-64,-2 0 160,1-19-95,0-22-129,0 2-256,0-1 31,-1 0-95,-19-20 160,0 2-192,0 17 192,0-18-96,-19 39 127,19-20 130,-20 40-1,0 0-64,20 0-129,0 40 194,0 0 127,0 19 32,0 20 0,0-19-32,20 20-96,19-21-32,1-19 129,19-20 31,2-1-96,-2-19 64,-20 0-32,1-19 32,-1-1 161,-19 1-193,0-22 32,-20 2-128,0-1 64,0 20-32,0-19-96,-20 18 129,20 1-33,-20 1-32,20-1-64,-19 20-64,-1 0-321,20 20 193,-20 19 96,20 1 96,0 0-32,20 0-32,0-1 0,-1-19-32,21 1-193,-20-2-447,20-19-481,0 0-161,0 0-960,-21-19-1954</inkml:trace>
  <inkml:trace contextRef="#ctx0" brushRef="#br1" timeOffset="192614.0169">3814 7794 13068,'0'-20'2498,"0"40"-1793,-20 1 64,20-2 736,0 21 0,0 0-223,20-1-482,0 21-159,-1-1-385,1-19-96,0 0-95,1 0 31,-1-20 32,-1-1-128,1 1-289,-20 1-223,20-21-385,-20 0-416,20 19-513,-20-19-1569,19 0-9449</inkml:trace>
  <inkml:trace contextRef="#ctx0" brushRef="#br1" timeOffset="193019.0401">4112 8172 16335,'19'0'1890,"-19"0"-1890,20 0 32,0 0 192,1 0-64,-21 0 481,19-20-225,1 20-224,0-20 1,0 0-1,-20 1-192,0-2 32,0 1-128,0 20 32,0-19 96,-20 19-128,20 0 31,-20 19 33,0 1 129,20 1 159,-19 18-64,19 1 192,0-20-224,0 19 193,0 2-353,19-22 0,21-19 96,0 20-192,-1-20-609,20-20-704,-19 1-1090,1-2-4483</inkml:trace>
  <inkml:trace contextRef="#ctx0" brushRef="#br1" timeOffset="193279.055">4568 7774 17936,'0'0'1378,"0"0"-738,0 0-31,0 41 544,0-22-96,0 41-224,20-1-513,0-18 97,0 17-289,0-17 0,19-2-32,-18-19-320,19 0-321,-21 0-800,1-20-897,0 0-609,-20 0-4100</inkml:trace>
  <inkml:trace contextRef="#ctx0" brushRef="#br1" timeOffset="193656.0765">4549 8033 13676,'-20'0'3812,"40"0"-3011,-1 0 576,21-20 0,0 20-544,-1 0 32,2 0-417,-2 0-351,21 0 31,-21 20-64,1-20 64,-1 0-32,2 0 32,-2 0-32,-19-20 0,0 20 0,0-19-96,-1-2-64,-19-18-96,0 19-192,-19 0-97,-1 0 33,0 20 128,0 0 96,-19 20 63,19-20 1,-21 40 256,22-21 129,19 22 31,0-2 128,0-20-95,19 22-1,22-22-64,-1-19-192,19 20 96,0-20-96,1 0-288,0 0-641,-20 0-832,19-20-1218,-20 20-7110</inkml:trace>
  <inkml:trace contextRef="#ctx0" brushRef="#br1" timeOffset="194376.1177">5879 7774 12363,'-20'-39'1826,"0"20"993,20-2-1442,0 21-288,0 0-801,20 21 673,-20 18-64,20 21-288,19-21-289,-19 21-96,20-1-128,-21-19-32,22-1 32,-1 2-96,-21-2-608,21-19-641,-20 0-545,19 0-1185,-19-20-6630</inkml:trace>
  <inkml:trace contextRef="#ctx0" brushRef="#br1" timeOffset="194628.1321">6275 7973 12651,'-59'21'1986,"39"-21"-640,1 19-65,-21 1-32,20-1 224,20-19-287,-20 20-482,20-20-255,20 0-161,-20 21 224,20-21-95,20 0-1,-21 0-288,21 0 0,-1 0-64,2 0-64,-1 0-192,-1 0-512,-19 0-514,19 0-928,-19 0-416,0-21-2210</inkml:trace>
  <inkml:trace contextRef="#ctx0" brushRef="#br1" timeOffset="194853.145">6673 7656 17104,'0'0'1185,"-20"0"-897,20 19 225,0 1-33,0 20-64,0-1-287,0-19-129,0 20 0,20-20-385,0 0-448,19 0-576,-19 0-1698,0 0-8808</inkml:trace>
  <inkml:trace contextRef="#ctx0" brushRef="#br1" timeOffset="195120.1603">6971 7834 15150,'-40'40'1922,"20"-20"-1058,20 0-127,0 0-384,20-20-33,20 19 160,-1-19-288,1 20-127,20-20 31,-20 21-257,19-21 322,-39 19-161,0-19 0,-20 20-129,-20-1 97,-20 1 64,21 1-512,-21-2-257,0 1-704,20 0-2627</inkml:trace>
  <inkml:trace contextRef="#ctx0" brushRef="#br1" timeOffset="195751.1964">7924 7973 14445,'0'0'1602,"0"0"-962,0 0 65,0 21 544,20 18-320,0-20-224,-20 22-161,19-22-223,-19-19 95,20 20-32,-20-20-95,0 0 127,20-20-32,-20 1-127,20-2-161,-20-18 96,0 19-192,0-20 0,20 1 0,-20 19-64,0 0-160,19 0 31,1 20-63,0 20 32,1 0 96,-1 19-96,19-19-545,1 20-705,-1-1-351,1-19-994,-21 1-4035</inkml:trace>
  <inkml:trace contextRef="#ctx0" brushRef="#br1" timeOffset="196018.2116">8539 7934 14926,'-19'0'2050,"-1"19"-1538,0 1 577,0 20-32,20-20 96,-20 19-384,20 1-481,20-20-64,0 0-95,0-20-1,19 0 96,-19-20-32,20 0-32,-21 1-352,-19-2-64,20 1-193,-20-19-383,-20 20-257,20-2 128,-19 21-417,-1-20-544,0 20-1505,20 0-2018</inkml:trace>
  <inkml:trace contextRef="#ctx0" brushRef="#br1" timeOffset="196591.2444">8758 8013 11851,'-20'39'3267,"0"-19"-2018,20 1 320,0-2-223,0 1-449,20 0-193,0 0-319,0-20-129,19-20-64,-19 20-32,0-40 0,19 21 1,-39-22-194,20 2-159,-20-1-32,-20 1-64,0-21 0,-19 20 95,19 0 33,0 1 64,1 19 160,-1 1 64,0-2 129,20 21-129,0 21-160,0-2 224,0 20-32,20 2 32,0-2 0,19 21-128,-19-1 32,19 1-31,1-21-1,1-18 0,18-2 32,-19-19-32,-1 0-64,-19 0 160,19-19-224,-19-2 32,-20-18-64,21 19 0,-21-20-129,0 1-31,-21-1-32,1 20 192,1 20 96,-1 0-64,0 0 128,0 0 160,20 20-160,0 20 513,0-21-257,20 22-128,20-22-160,-1 1 224,2-1-384,18 1-128,0-20-833,1 0-288,-21-20-705,-18 20-2979</inkml:trace>
  <inkml:trace contextRef="#ctx0" brushRef="#br1" timeOffset="197162.2771">10108 8093 10313,'39'39'2403,"-39"-39"-674,0 0 289,0 0-128,0 0-225,-19-20-576,-1 1-256,0-22-288,0 2-129,-19-1-192,19 1 33,-21-1 31,22-20-256,-21 20 64,20-19-96,0 19-32,20 1 32,-19-1-32,19 40-160,19-20-129,1 20 33,20 0-481,-20 40-448,20-20-576,0 19-962,-20 1-8007</inkml:trace>
  <inkml:trace contextRef="#ctx0" brushRef="#br1" timeOffset="197502.2965">9830 7874 14253,'-20'20'1986,"20"-20"-1698,0 0 97,40 0 511,-1 0 450,1 0-65,20 0-833,0 20-512,-1-20 160,0 20-32,0 19-32,-18-18-128,-1-2 96,-21 20 32,1-19-160,-20-20 320,20 21-288,-20-21 256,0 0 417,0 0 384,0-21-513,-20 1-63,20 1-33,0-1-128,-20-20-96,20 1-96,0 19 64,0-20-192,0 20-96,0 20-416,0-20-545,20 20-417,-20 20-224,40-20-480,-21 20-3812</inkml:trace>
  <inkml:trace contextRef="#ctx0" brushRef="#br1" timeOffset="197734.3098">10604 7934 12299,'0'39'2434,"0"-39"-576,0 21-288,0 18-225,0-20-288,20 1-352,0 1-193,19-21-192,-19 0 65,20-21-1,0 1-128,-20 1-192,0-20 161,-20 18-321,-20-18-65,0 19-383,-20 0-449,0 0-544,1 0-161,-1 20-736,1 0-1890</inkml:trace>
  <inkml:trace contextRef="#ctx0" brushRef="#br1" timeOffset="198161.3342">10902 7994 14413,'20'39'2210,"-20"-39"-993,0 0 449,20 0-641,-20 0 416,0 0-352,0 0-672,0-20-161,0 1-128,0-2-32,0 21-96,0-20 0,0 1-32,0 19-384,0-20-97,0 20 97,19 0 224,-19 20 32,20-1 160,-20 1 32,20 1 96,0-2 64,-20-19 64,21 0 32,-21 0 65,19 0 63,-19-19-192,0 19-64,20-21-224,0 1 96,-20 1-64,20 19-96,-1 0 64,1 0-32,0 0 128,19 19-128,-19 1 96,20 1-833,-19-2-224,18-19-640,-19 20-770,0-20-8103</inkml:trace>
  <inkml:trace contextRef="#ctx0" brushRef="#br1" timeOffset="198676.3637">11915 7656 13933,'0'-40'1729,"0"20"129,-20 20-833,20 20-705,0 20 673,-20-1 96,20 21-416,0 19-129,20-19-223,0-1-225,19-18 0,1-2-64,-1-20 64,1 1-576,-19-20-417,18 0-641,-39-20-416,0 1-1697,0-1-10378</inkml:trace>
  <inkml:trace contextRef="#ctx0" brushRef="#br1" timeOffset="198859.3741">11836 7894 13100,'-61'0'3203,"41"-20"-1602,20 20 33,0 0-32,20-20-353,0 20-128,21-20-128,18 1-353,0 19-415,-19-21-258,19 21 1,2 21-384,-2-21-481,-20 0-576,1 19-929,-1-19-673,-19 0-6150</inkml:trace>
  <inkml:trace contextRef="#ctx0" brushRef="#br1" timeOffset="199139.3901">12331 7953 10409,'41'41'2178,"-22"-41"353,1 19-609,0-19-673,-20 0 480,0 0-31,0-19-545,0 19-608,0-21-33,0 1-63,0-19-1,0 19-256,-20-20-128,20 20 64,0 1-192,0-2-128,0 1-64,0 20-929,20 0-96,0 0 480,19 20-192,1 1-320,-1-2-673,2 1-2402</inkml:trace>
  <inkml:trace contextRef="#ctx0" brushRef="#br1" timeOffset="199704.4225">12788 7874 13773,'0'20'1921,"0"-20"-1536,0 0 960,20 0-384,0 0-32,-20 20-160,19-20-417,1 0 32,1 0-31,-1-20 95,0 20-352,-1-20 160,-19 0-64,0 20-127,-19-20 31,19 20-160,-20-19 0,0 19-33,-1 19-127,1 1 256,1 0-64,-1 0 32,20 0 64,0 0 128,20-1-63,-1 1 127,22 1 64,18-21 97,1 0 127,-1-21-224,0 1-95,2 1-65,-22-1 64,1 0-96,-21 0 64,1-20 0,0 21-63,-40-2-97,20 1-64,-20 20-97,-19-19 129,19 19-96,-19 0-32,19 19 96,0 1-32,20 1-32,0-2 192,0 21-192,40-20 128,-1 0 96,1 0-96,19-20 64,0 0-352,22 0-481,-22 0-544,0-20-897,0 20-865,-18-20-8360</inkml:trace>
  <inkml:trace contextRef="#ctx0" brushRef="#br1" timeOffset="199901.4337">13781 7874 15374,'40'40'1794,"-21"-20"-97,1-1-479,0 1-834,0 1-32,-1-2-31,-19 1-289,0-1-193,0 1-703,0 1-450,0-2-1312,0-19-6631</inkml:trace>
  <inkml:trace contextRef="#ctx0" brushRef="#br1" timeOffset="200581.4726">14238 7755 12716,'-40'-39'1985,"19"39"-415,21 19-737,-19 1-289,-1-1 481,20 41-64,0-20-416,20 0-193,-1-20-128,22-1 32,-1 1 65,-21-20-97,21-20 32,-20-19 0,19-1-160,-39 0-128,0 0-128,0-19 160,0 19-192,-19-19 96,-21 19-64,20-19 96,0 19 64,1 0 32,-1 21 288,0 19 32,0 0-127,20 0-289,0 19 224,0 21 64,0 0 32,20 19-192,20-19 32,-21 19-128,21 1-96,0-21-416,19 1-449,-18 0-705,18-20-608,-20 0-3075</inkml:trace>
  <inkml:trace contextRef="#ctx0" brushRef="#br1" timeOffset="200870.4892">14654 7735 15214,'-39'20'2178,"19"-20"-1698,20 39 770,-20-18-193,20-2 32,20 21-385,0-20-191,-1-20-97,21 20-31,0-20-65,0-20 0,0 0-128,-20 0-32,-1 0-256,-19-20-32,0 20-160,-19 1-609,-21-1 385,0 1-257,0-2 192,0 21-31,20 0 95,1 0-544,-1 21-512,0-2-801,20 1-2659</inkml:trace>
  <inkml:trace contextRef="#ctx0" brushRef="#br1" timeOffset="201190.5075">14853 7735 15790,'20'39'769,"-20"-19"-64,20 1 512,-20 18-352,19-39 512,-19 20-416,20 0-416,-20-20-129,20 0-96,-20 0-128,0 0 97,0 0 31,20 0 64,-20-20-256,0 20-31,0-20-161,0 0-1,21-20 65,-2 20-64,-19 1-32,20 19-128,0 0-352,0 19 640,-1 1-32,1 1-481,0-2-608,0 21-801,19-20-416,-19-20-1762</inkml:trace>
  <inkml:trace contextRef="#ctx0" brushRef="#br1" timeOffset="201494.5249">15310 7834 864,'20'0'15887,"0"0"-14958,-1 0 833,21-19-481,-20-2-224,19 1 96,-19 1-352,0-1-513,1-20 65,-21 20-129,0 20-96,-21-19-160,-19 19-192,1 0 31,19 19 33,-20 1 0,1 1 64,19 18 32,0 0 32,40 1-256,0-20 704,19 0-288,1 0-32,19-20 97,2 20-193,-2-20-193,0 0-415,0 0-930,-19 0-1601,1 0-6374</inkml:trace>
  <inkml:trace contextRef="#ctx0" brushRef="#br3" timeOffset="219739.5684">499 9840 14669,'-41'0'1153,"41"0"-992,-20 0 1216,40 20 0,-20-1-448,20 21-256,1 0 63,-21-1-287,20 2-65,-1-2 65,1-20-97,-20-19-96,20 21 97,-20-21 255,0 0-159,20-21-289,-20 2-64,-20-20-64,0-2 0,20 2-96,-20-21-96,1 21 64,19-21-1,0 21 33,0-2-288,0 22 32,19 19 352,1 0 0,20 19 96,-21 22-96,41-2 64,-21 21-32,2-21 64,-2 1-32,-19 0-32,0-1-64,0-39 32,-20 21 129,20-21 287,-20 0-288,0-21-64,0 1-128,0-19 128,-20-1-64,20 0-32,-20-20-32,20 21 96,-20 20-256,20-2-192,0 21 416,20 21 128,0-2-96,0 1-64,19 20 32,-19-1-160,19 1-320,2-20-738,-1 20-607,-1-21-706,-19 1-1665,19-20-10249</inkml:trace>
  <inkml:trace contextRef="#ctx0" brushRef="#br3" timeOffset="219929.5793">1173 9800 17072,'0'-39'1633,"0"39"-1024,0 0 416,0 0 384,0 19-352,20 1-32,0 40-544,-20-21-193,39 21-288,-18-21-128,19 2-321,-1-2-448,1-20-736,-1-19-833,1 0-1827</inkml:trace>
  <inkml:trace contextRef="#ctx0" brushRef="#br3" timeOffset="220093.5887">1431 9919 13965,'-39'0'4068,"19"20"-3428,0-20 673,1 0 769,19 0-1665,0 0-129,0 0-288,19 0-288,1-20-961,0 0-353,0 0-1024,-1 1-3428</inkml:trace>
  <inkml:trace contextRef="#ctx0" brushRef="#br3" timeOffset="220238.597">1252 9780 16559,'-39'0'1570,"19"0"-1218,0-19 64,20 19 673,20-21-608,-20 1-545,40 1 0,-21 19-961,42-20-961,-22 20-1121,21 0-2755</inkml:trace>
  <inkml:trace contextRef="#ctx0" brushRef="#br3" timeOffset="220556.6151">1689 9840 12299,'80'79'3363,"-40"-59"-1601,-20 0-449,0 0-128,0-1-64,-1-19 673,-19 0-737,0-19-993,-19-1 32,19 0-32,-40 0-64,20-20-224,-20 1 0,0-1 32,0 1-65,21-2 65,-1 2-32,0 19-32,40 0 288,0 20 64,39 0-160,0 20 96,2 0-32,-22 19 96,21 2-128,-21-2-96,-19 1 576,19-1-191,-39 1 31,0-20 64,0 20-384,0-21-448,-19 1 191,-1 1-704,-20-21-768,21 0-97,-1 0-1185,0 0-7110</inkml:trace>
  <inkml:trace contextRef="#ctx0" brushRef="#br3" timeOffset="220767.6272">2127 9621 20307,'19'40'672,"-19"-20"225,20 19 769,-20 2-161,20 17-448,0-17-640,0-2-225,-1 1-192,21-20 96,-20 0-416,20-1-994,-20 1-1632,0-20-2404</inkml:trace>
  <inkml:trace contextRef="#ctx0" brushRef="#br3" timeOffset="224394.8347">2543 9740 14573,'0'0'3235,"0"0"-2722,0 21-321,20 18 1217,-1 1 33,22-1-449,-21 1-225,19 0-127,1-20-161,0-1 97,-1-19-97,1-19-63,0-1 31,0 0-191,-1-20-33,-19 1-64,-20-2-256,0 2 288,0-1-576,-20 1-385,-19 19-384,19 0-64,0 20-897,1 0-673,-2 0-3043</inkml:trace>
  <inkml:trace contextRef="#ctx0" brushRef="#br3" timeOffset="224877.8623">3159 9800 14637,'40'60'1986,"-40"-41"-1153,20 1 320,-20 0 801,19-20-449,-19 20-319,0-20-162,0 0-255,0 0-96,0-20-161,0 0-448,0 0 0,0-19-64,0-1 0,0 1-64,0 18-64,0-18-32,0 19-32,0 20-128,20 0-65,-20 20 321,40-1 64,-21 22 96,1-22-96,0 20 64,0-18 32,1-1-31,-2-20 95,-19 0-32,20 0-32,-20 0 320,0-20-127,0-1-225,0 2-64,20-1 0,-20 1 0,0-2-64,20 1-129,-20 20-63,19 0 32,21 20 128,-20 1 32,19-2 64,1 1-769,20 20-961,-20-20-1473,19-1-1569</inkml:trace>
  <inkml:trace contextRef="#ctx0" brushRef="#br3" timeOffset="225211.8814">4429 9641 18289,'-40'-20'1121,"1"0"641,19 20 63,0 0-127,1 0-481,-1 0-416,0 40-673,0-20 384,20 39-319,0-18-33,20 17-32,0 2-160,19-20 32,1 0-288,19-20-449,2-20-384,-22 0-577,20-20-1793,-19 0-1538</inkml:trace>
  <inkml:trace contextRef="#ctx0" brushRef="#br3" timeOffset="225558.9013">4687 9601 8872,'21'0'10057,"-1"20"-9288,0 0 576,-1 20-63,-19-1 191,20 21-64,0-21-448,0 2-704,-20-22-65,19 1-64,-19 0 0,20-20-96,-20 0 352,0-20-448,-20 0-96,20-19 96,-19 18-64,-1-37 64,20 17-128,-20-18 32,20-1-1,0 21 1,20-1 256,0 20-64,-1 20 161,21 20-33,-20 20 0,19-1 32,-18 1-160,-1 20 32,19 0-64,-19-21-448,20 1-417,-21-20-609,-19-1-1216,20-19-1442,-20 0-11307</inkml:trace>
  <inkml:trace contextRef="#ctx0" brushRef="#br3" timeOffset="225718.9104">4886 9800 21652,'0'0'1505,"0"0"-704,0-20 192,0 20-128,20-19-289,19 19-447,-18-21-65,19 21-353,-1-20-896,-19 20-1826,19 0-2498</inkml:trace>
  <inkml:trace contextRef="#ctx0" brushRef="#br3" timeOffset="226195.9377">5343 9582 16431,'-20'0'1217,"0"0"-384,1 0-32,-21 0 0,19 19 448,1 21-160,-19-20-577,39 0-159,-20 0-321,20-1-321,40 1 481,-21 1-127,42-21-162,-2 19-63,0 1 64,1-20 96,-21 19-96,2 2-64,-41-1 672,0-1 97,-20 1 32,-1 0-225,-18 0-224,-1-20-32,1 20-320,19-20-673,0 0-448,0 0-1121,20-20-737,0 20-5990</inkml:trace>
  <inkml:trace contextRef="#ctx0" brushRef="#br3" timeOffset="226405.9497">5542 9641 19090,'19'20'2050,"-19"0"-961,20 0 256,-20 19-320,20 1-128,-20-1-97,0 2-415,20-2-289,19-19-64,-19 0-32,20 0-96,0-20-289,-20-20-447,20 0-546,-21 0-1024,-19 0-417,0 1-1345</inkml:trace>
  <inkml:trace contextRef="#ctx0" brushRef="#br3" timeOffset="226542.9575">5680 9780 16367,'-39'0'3299,"39"0"-1858,0 0-672,0 0-64,19 0-65,1-19-351,0 19-225,19-21-352,-18 1-930,19 20-1312,-40-19-2082</inkml:trace>
  <inkml:trace contextRef="#ctx0" brushRef="#br3" timeOffset="226680.9654">5561 9661 21812,'0'-40'929,"20"20"-865,20-19-32,-1 18 0,1-18-64,-1-1-576,2 20-1699,-1 1-1985</inkml:trace>
  <inkml:trace contextRef="#ctx0" brushRef="#br3" timeOffset="227740.026">677 10396 9384,'-20'20'9289,"0"-20"-9513,20 0 64,20 0 256,19 19-128,1-19-32,1 20 0,18-20 64,0 20 0,1-20-32,0 20 0,-1-20 64,20 0 64,1 0 96,0 0-128,19 0 128,19 0-32,2 0-31,18 0 95,2 0-32,39-20-64,-1 20-128,-19 0 64,-21 0-64,-18 0 64,-1 0-32,-19 0 256,-1 20 129,20-20-97,0 0-224,0 0 96,0 0-128,0 20 97,21-20-65,-22-20-64,2 20 0,18 0-32,2-20 32,-22 20-32,2-20 32,-1 20 96,-19 0 224,18 0-63,-19 0-65,1 0 64,-1-20-160,21 20-96,-21 0-64,-1 0 96,2 0 0,-20 0 32,18-19 97,-17 19-33,-2 0 96,-20 0-160,1 0 0,-20 0-96,-1 0 96,1-20 64,0 20 129,-21 0-97,1 0-96,-20 0-64,20 0 32,-20 0-288,0 0-545,0 0-320,0 0-961,0 0-929,0 0-6982</inkml:trace>
  <inkml:trace contextRef="#ctx0" brushRef="#br3" timeOffset="228625.0766">6813 9522 14381,'-61'-60'929,"22"60"673,19 0-674,0 0 97,0 21-160,20 37 288,0 2-224,0 0-224,0 19-129,40 0-95,-1-19-33,1 0-352,20-20 32,0-1-31,-1-18-162,-20-21-415,21 19-577,-20-19-673,0-19-704,0 19-1922</inkml:trace>
  <inkml:trace contextRef="#ctx0" brushRef="#br3" timeOffset="239998.7272">6554 6425 14637,'-20'0'993,"20"20"-512,-20-20 576,20 19-673,-20 1 97,20 1-289,0-2-192,0 1-96,0-20-545,20 19-1025,0-19-3010</inkml:trace>
  <inkml:trace contextRef="#ctx0" brushRef="#br3" timeOffset="240373.7486">6813 6623 14253,'-21'0'256,"1"0"321,0 0 384,0 20 0,1 0 192,19-1-641,-20 2-480,20-21-96,20 20 96,-1-1 64,1-19-128,20 20 96,0-20-128,-20 20 0,0-20 32,0 20 32,-20-20 32,0 20 128,0-20-96,0 19 129,-20-19-161,0 20-193,20-20-383,-20 0-833,20 0-1987</inkml:trace>
  <inkml:trace contextRef="#ctx0" brushRef="#br3" timeOffset="241046.7871">7388 6682 13516,'-20'0'1121,"20"0"-448,0 0-417,0 21 481,0-1 192,0-1-96,0 1-609,20 0 64,-20-20-32,0 20 193,0-20-65,20 0 129,-20 0 319,0-20-671,0 0-33,0 0-32,0 1 32,0-1 0,0-1-224,0 2 0,20 19-32,-20 0-97,19 0 33,1 0 160,0 19-32,0 2 96,0 18-96,-1-19-288,21-20-609,-19 20-416,-1 0-994,-1-20-2593</inkml:trace>
  <inkml:trace contextRef="#ctx0" brushRef="#br3" timeOffset="241324.803">7765 6682 14349,'0'0'1890,"-20"21"-1474,20-21 513,0 20 64,0-1 64,20-19-352,-20 20-321,20-20-192,19 20 161,-19-20-161,1-20-32,-1 20 0,-1-20-96,-19 1-256,0-1-96,0 20-161,-19-21-448,-1 21 161,-1 0-225,1 0-64,0 0-320,20 21-225,-19-21-960,19 0-3076</inkml:trace>
  <inkml:trace contextRef="#ctx0" brushRef="#br3" timeOffset="241908.8364">8102 6682 9128,'0'0'3363,"-20"0"-2242,1 0 641,19 0-577,0 0 0,-20 21-64,20-1-448,0-1-417,20-19-96,-20 20-64,19-20 97,1 0-1,0 0 64,1-20-192,-1 1-160,-1-22-160,1 2 160,-20 0-225,-20-2 97,20 2 64,-19 20 128,-22-22-64,21 22 96,20-1 0,-20 20-32,20 0 64,-19 0-192,19 20 352,0-1 32,19 22 0,-19-2 33,20 21-97,0-21 32,21 0 32,-2 2-192,1-22 128,-1 1-32,1 0 33,-1-20-1,2 0 32,-2-20 64,-19 0-96,0 1-32,-20-1-95,0-1-66,0 2-63,0-1 32,0 0 0,0 1-64,-20 19 32,0 0-64,1 19 64,-1 1 192,20 0 32,-21 20-64,42-20-32,-21-1-32,39 1 96,1-20-224,0 0-513,19 0-1120,0 0-1955,-18-20-11530</inkml:trace>
  <inkml:trace contextRef="#ctx0" brushRef="#br3" timeOffset="242518.8713">8916 6404 10025,'0'-19'3171,"0"19"-1057,0 0-1249,0 0-481,21 19 513,-21 22 160,20-2-160,-1 1-289,1 19-255,20-19-1,-20 0-192,-1 0 32,21-20 1,-20-1-33,-20 1 64,19-20-64,-19 0 160,20 0 129,-20-20 31,0 20-287,0-19-129,21-22-32,-21 22-96,0-1-33,0 0-95,20 1-32,-20 19-288,20 0 127,-1 19 225,1 1 32,0 0-449,0 20-640,-1-20-352,21-1-1186,-20 1-5829</inkml:trace>
  <inkml:trace contextRef="#ctx0" brushRef="#br3" timeOffset="242908.8936">9611 6604 9513,'0'-21'5028,"0"21"-3682,-19 0-33,19 0-641,-20 21 97,0-2 480,20 1-448,-20 0-481,20 20-224,0-40 1,20 20 31,-20-1-64,20-19 96,0 0 64,-1 0-128,-19-19 64,20-1-192,0 20 64,-20-21-32,0 2-96,0-1 32,0 20 64,0-20 64,0 20-128,-20 0 0,20 20 0,-20-20 128,20 20-128,0-1 32,20 2 32,0-1-288,0-20-417,-1 19-544,2-19-577,-1 0-1441,0 0-7591</inkml:trace>
  <inkml:trace contextRef="#ctx0" brushRef="#br3" timeOffset="243189.9097">9929 6544 12299,'20'-20'3812,"-40"20"-2883,20-19 160,-20 19-289,0 19 1,0-19 224,1 20-673,19-1-287,0 1-65,0 1 0,0-2 64,19 1-64,21-20-64,0 20-225,-21-1 161,22 2-32,-21-21 32,0 20 64,-1-20 96,-19 19-32,0-19 96,-19 0 96,19 20-576,-20-20-705,0 20-1698,0-20-7591</inkml:trace>
  <inkml:trace contextRef="#ctx0" brushRef="#br3" timeOffset="243806.945">10485 6604 13228,'0'19'1409,"0"1"-1313,0 0 1218,20-1-225,-20 2-256,0-1 31,0-1-127,0-19-224,20 0-33,-20 0 161,0 0-33,0 0-191,0-19-353,0-1 0,0-20 0,20 20-64,-20 0 64,0-20-64,0 40-64,20-20 0,-20 20-225,0 0 1,20 20 192,-1 1 96,1-2-64,0 1-288,19 0-641,1-1-385,-20 2-415,20-21-1026,-20 0-4035</inkml:trace>
  <inkml:trace contextRef="#ctx0" brushRef="#br3" timeOffset="244059.9595">10882 6604 12748,'-20'0'2146,"20"0"-801,0 0-480,0 19 96,0 1 288,20 0-448,0-1-257,0-19-224,19 21-31,1-21-97,-20-21 128,1 21-224,-2-19 32,1-1-320,-20 0-224,0 1-225,-20-2-224,-20 21-96,20-20-96,-20 20 97,1 0 415,19 20-256,0-20-736,0 21-2179,20-2-6596</inkml:trace>
  <inkml:trace contextRef="#ctx0" brushRef="#br3" timeOffset="244380.9778">11657 6505 12267,'-40'-21'1345,"1"21"289,19 0-225,-1 0-608,1 21 288,0-2-160,20 1-385,0-1-287,0 22-97,20-22 64,21 1-96,-2 0-64,1-20 32,-1 0-480,1 0-545,-1 0-448,1-20-1250,-40 0-4419</inkml:trace>
  <inkml:trace contextRef="#ctx0" brushRef="#br3" timeOffset="244698.996">11736 6305 15022,'0'21'1345,"19"-2"-1057,1 1 897,-20 19 1,20 2 159,-20 19-256,20-21-417,1 21-447,-21-21-97,19-19 64,1-1-64,0-19 64,-20 0 65,20 0 223,-20 0-64,20-19-191,-20-1-161,0-19-96,0 18 128,19-18-64,-19 19-96,0 1-32,20 19-97,0 0-127,0 0 32,-1 19 224,1 1-160,0 19-641,1-18-641,-1 18-223,-1-19-898,-19-1-3234</inkml:trace>
  <inkml:trace contextRef="#ctx0" brushRef="#br3" timeOffset="244851.0047">12212 6623 16687,'20'20'1217,"0"-20"-832,-20 0 223,20 0-544,-1 20 33,-19-20-194,20 0-831,-20-20-2147</inkml:trace>
  <inkml:trace contextRef="#ctx0" brushRef="#br3" timeOffset="244972.0116">12193 6404 13869,'-40'0'2178,"20"-19"-2018,20 19-288,0 0-2563</inkml:trace>
  <inkml:trace contextRef="#ctx0" brushRef="#br3" timeOffset="245452.0391">12372 6326 14413,'0'-21'2338,"-20"21"-544,20 0-353,0 0-1120,0 21 31,20-2 449,-20 1-289,19 19-159,-19 2-193,20-2 0,0 1-32,20-1-192,-21-19-416,1 1-385,0-2-801,0 1-416,-1 0-2178</inkml:trace>
  <inkml:trace contextRef="#ctx0" brushRef="#br3" timeOffset="245857.0622">12748 6464 12587,'-39'20'1442,"19"-20"-33,0 40-128,20-20-64,0 19-127,0-18-546,0 18-224,20-39-31,0 20-1,0-20 128,19 0-127,-19-20-1,0 0-128,0-20-288,-20 1-257,0 0 65,0-2-192,0-19 127,-20 21 97,20 0 0,-20-2 32,0 2 159,20 20 226,-20-2-1,20 21 128,0 0 0,0 0-160,-19 21 96,19-2 289,0 20 31,0 2-159,0-2 63,19 0-256,1 2 0,0-2-128,20 1 33,-1-20-642,22-1-672,-22 1-481,1-20-1441,-21 0-8776</inkml:trace>
  <inkml:trace contextRef="#ctx0" brushRef="#br3" timeOffset="246372.0917">13205 6623 13580,'0'0'1250,"0"-19"575,0 19-736,0-21-384,0 1-64,0 1-257,-19-1-256,19 1 160,-20-22-288,20 22 96,0-1-128,0-20-160,20 20-384,-20 20-65,19 0 289,21 0-385,-20 0-64,19 20 65,-19-1 63,20 2 417,-21-21 224,22 20 0,-21-1 96,19-19 160,-19 0 288,0 0 225,-20-19 128,20 19-192,-1-20-225,-19-1-224,0 2-64,0-1-96,0 20-32,0-20-32,0 1-64,-19 19-32,-1 0-32,0 0 0,0 19 0,1 1 128,19 0 160,-20 20 96,0-1 289,20-19-65,0 20-320,20-1 1,0-19-33,-1-20 64,21 21-64,-1-21-544,-19 0-802,20-21-799,-21 1-2788</inkml:trace>
  <inkml:trace contextRef="#ctx0" brushRef="#br3" timeOffset="246662.1083">13702 6326 14381,'0'39'1441,"0"0"481,0-18-448,20-1 31,-1-1-224,-19 1-512,20-20-353,-20 21-63,0-21-33,20 0 32,-20 0 129,0-21-129,0 1-192,20 20-160,-20-19 0,20-1-96,-20-1-160,19 2 0,21 19 32,-20 0-33,-1 19 65,22 2-288,-21-1-225,19-1-192,-19 1-768,0 1-417,0-2-2403</inkml:trace>
  <inkml:trace contextRef="#ctx0" brushRef="#br3" timeOffset="246953.1249">14198 6107 16303,'119'19'929,"-79"22"640,19-22-352,-39 41-800,20-21 159,-40 2-31,0-2-225,0-19-224,0 20 64,0-20-416,-19-1-288,19 1-834,-21-20-1280,1 21-3972</inkml:trace>
  <inkml:trace contextRef="#ctx0" brushRef="#br3" timeOffset="247676.1663">13046 7238 7238,'-20'-19'2275,"20"19"63,0-20-320,0 20-513,0 0-64,0 0-416,20 0-480,0-20 128,39 20 287,2 0-159,37-19-192,1 19-129,41-21 161,19 1 64,-1 1-289,2-1-128,-2 20-256,-19-20 64,-20 0-160,-19 20 32,-21-20-96,-40 20-64,1 0-96,0 0-225,-40 0-544,0 0-737,0 20-320,-20-20-3395</inkml:trace>
  <inkml:trace contextRef="#ctx0" brushRef="#br3" timeOffset="248631.2209">7110 9582 11851,'40'-60'736,"-40"60"450,0-20-482,20 40 65,-20-1 448,19 22 32,-19-2-416,20 21-64,0-21-353,-20 2-96,20-2-159,-1 1-33,1-20-192,-20-1 0,20 1-865,0 0-545,1-20-1024,-21 0-2595</inkml:trace>
  <inkml:trace contextRef="#ctx0" brushRef="#br3" timeOffset="248857.2338">7507 9720 6982,'-20'20'2563,"0"1"-1026,-19-2 449,-1 1-417,20 20 33,-20-20-353,20-20-256,20 19-384,0-19-193,0 0 64,20 0 65,1 0-225,18 0-192,1-19-96,-1-1-320,1 20-449,-20-21-288,19 21-288,-19-19-1313,1-1-4165</inkml:trace>
  <inkml:trace contextRef="#ctx0" brushRef="#br3" timeOffset="249037.2441">7725 9442 13837,'0'20'1601,"-19"1"-1505,19-2 32,0 1-64,0-1-32,0 22-32,19-22-128,-19 21-352,20-20-1282,20 0-3427</inkml:trace>
  <inkml:trace contextRef="#ctx0" brushRef="#br3" timeOffset="249311.2598">8163 9582 12812,'-41'39'1729,"21"-19"-480,0 0-320,20 0-352,0 0-385,0-20-32,40 19 32,-19 1-63,18-20-65,21 21 32,-21-2-96,1-19 0,-21 20-32,-19-1 128,0 2-353,-19-1 578,-1-1-289,0 1-481,-19 0-1216,19-20-3460</inkml:trace>
  <inkml:trace contextRef="#ctx0" brushRef="#br3" timeOffset="250188.31">8857 9720 14349,'0'0'961,"0"0"-897,19 20 865,-19 20 96,0-20-160,20 20 32,-20-20-321,20-1-192,-20 1 33,0-20-97,21 0-32,-21 0 97,0 0-129,0-20-96,20 1-160,-20-22 96,0 22-32,0-1-32,0-20-32,19 20-64,-19 20-64,0-19 64,20 19-128,-20 19 96,20 1 64,0 20-32,0-20-705,19-1-608,-19 2-481,19-1-1601,2-1-9001</inkml:trace>
  <inkml:trace contextRef="#ctx0" brushRef="#br3" timeOffset="250434.324">9314 9740 14253,'-20'0'1986,"0"21"-929,20-2 160,-20 1-96,20-1-384,20 2-97,0-1-351,0-20-65,-1 0-32,1 0-64,0 0 96,0-20-160,-20-1-64,0 2-96,0-1-256,0 1-192,-20-2-289,0 1-224,0 20-993,20 0-1922,-19 0-7559</inkml:trace>
  <inkml:trace contextRef="#ctx0" brushRef="#br3" timeOffset="250952.3537">9453 9780 14445,'0'39'1281,"0"-18"161,0-1-129,20-1-224,-20-19-320,20 0-129,0 0-191,-1-19-193,1-1-128,0-1 32,0 2-128,-1-20-64,-19-2-128,0 2-224,-19-1 63,-1 0-63,0 1-96,0-1 63,20 1 321,-19 18 64,-1 21-32,20 0 0,0 0 64,-20 21 256,20 18 65,20 1 191,-20-1-64,20 21-127,-1-1 31,1 1-160,0-21 129,39-18-97,-19-1-64,20-1-32,-20-19 0,19-19 0,-20 19 32,-19-41-192,0 22 32,0-1-32,-20-20-96,0 20-32,0 1 192,-20-1-160,0 20 96,0 0-64,1 0-32,19 0 128,0 20 0,0-1 32,0 1 0,19 20 0,21-20-128,0-1-609,0 2-768,20-21-673,-1 0-4260</inkml:trace>
  <inkml:trace contextRef="#ctx0" brushRef="#br3" timeOffset="251659.3941">10425 9323 13324,'0'0'1602,"0"0"-1154,0 40 737,0-20 96,20 39-288,0-18 64,0 17-416,0 2-129,0 0-127,20-20-33,-20-1-96,19-18 129,-19-21-129,0 19 32,-1-19-128,1 0 65,-20-19 95,20-2-32,-20 1-192,0 1 64,20-1-160,-20-20 0,0 20 0,0 0-96,19 1-96,-19 19-160,21 0 256,-1 19 0,0 21 96,0-20-193,-1 20-447,21-21-545,-20 1-545,19 1-480,-19-2-2082,0-19-8456</inkml:trace>
  <inkml:trace contextRef="#ctx0" brushRef="#br3" timeOffset="252027.4152">11160 9562 13132,'-59'0'1794,"39"20"-161,-19-1 129,18 1-321,1 20-256,20-20-640,0 0-385,20-1 0,1 1-32,-2-20 32,21 0-31,-1 0-1,1-20-64,-1 1-192,-19-1-97,0 0 33,0 0 32,-20 0 128,-20 20-32,20-20-32,-20 40 32,0-20 96,1 20 96,-1 0-32,20 0-32,0 0-128,20-1 64,-1-19-384,1 0-449,20 0-352,0 0-673,0-19-1505,-1-1-6438</inkml:trace>
  <inkml:trace contextRef="#ctx0" brushRef="#br3" timeOffset="252260.4285">11478 9522 11562,'-40'19'2243,"0"2"-578,21 18-416,19-19-224,0 20-192,19-20-64,1 0-225,40-1-287,-1-19-129,-18 20-32,18-20-128,-39 21 64,-1-2 0,-19-19 64,0 20 64,-19-20-96,-1 19-32,-20-19-352,21 0-385,-1 21-704,-1-21-1442,1 0-8520</inkml:trace>
  <inkml:trace contextRef="#ctx0" brushRef="#br3" timeOffset="252825.4608">12272 9681 12267,'19'-40'2018,"-19"20"-993,0 20-32,-19 0-352,-1 0-33,0 0 321,0 20-32,1 20-225,19-20-159,-20 19-65,20 1-191,20-20-65,19-1 64,-19 2-96,19-21 64,1-21 1,1 2-65,-2-20-160,-19 18-192,-20-18-193,0 19-31,0-20-257,-20 20-63,0 0-65,1 1-448,-1 19-801,-1 0-1089,1 0-5574</inkml:trace>
  <inkml:trace contextRef="#ctx0" brushRef="#br3" timeOffset="253324.4894">12391 9582 10473,'40'19'1154,"-20"1"1056,0 20-641,-20-20-448,19 19-128,1-19-128,0 20-224,-20-20-161,20-20-64,-1 19-191,-19-19 31,0 0-64,20 0 128,-20 0-63,0 0-129,0-19-32,0-1-128,0 1-160,-20 19-161,20-21-287,0 1 95,0 20 257,0-19 160,20 19-129,-20 0 129,41 0 0,-21 19 128,-1 1 32,1-20-32,20 21 96,-21-21-96,21 0 96,-20 0 1,19-21-1,-19 1 0,1 1 0,-1-1 32,0 0 224,-20 0 65,0 0-97,0 0-96,-20 20 0,0-19 161,-1 19-129,1 0-64,1 0 64,19 19-127,-20 1 95,20 20-192,0-20 32,20 0 32,-20-1-128,39 1 160,2 1-160,18-21-416,0 19-962,1-19-1024,20-19-3203</inkml:trace>
  <inkml:trace contextRef="#ctx0" brushRef="#br3" timeOffset="253852.5196">13821 9522 13388,'-20'-39'1602,"0"18"-705,0 21 128,0 0-193,1 21 129,-1-2-96,-21 1-192,41 20-33,-20-1-159,20 1-225,20 0-128,1-1 0,19-19 0,-1 1-96,21-21-256,-21 0-288,1-21-513,0 21-192,0-39-705,-20 19-1345,-20 0-3428</inkml:trace>
  <inkml:trace contextRef="#ctx0" brushRef="#br3" timeOffset="254186.5387">13860 9363 7879,'-20'-20'3651,"20"20"-1024,0 0-1570,0 0-64,0 40 480,20 0-127,0-1-193,0 21-417,-1-20-255,2 19-225,19-19 96,-20-20-31,19 0-129,-19-20 64,0 19-128,-20-19 160,19-19 33,-19 19 95,20-40-384,-20 20-32,20-20 0,-20 21 64,20-22-128,-1 22 32,-19-1 0,21 1-96,-1 19-96,0 19 256,0 1-96,-1 20 64,-19-20 64,20 19-96,0-19-545,0 0-576,0 0-576,-1-20-1,-19 0-1569,0 0-6695</inkml:trace>
  <inkml:trace contextRef="#ctx0" brushRef="#br3" timeOffset="254332.547">14457 9601 12459,'19'40'2114,"-19"-20"-576,20 0-609,0-20-769,-20 20 0,20-20-384,-1 0 160,1 0-1666,-20 0-4420</inkml:trace>
  <inkml:trace contextRef="#ctx0" brushRef="#br3" timeOffset="254468.5548">14476 9483 11082,'-19'0'1121,"19"-21"-1217,0 21-929,19 0-2274,-19 0-2691</inkml:trace>
  <inkml:trace contextRef="#ctx0" brushRef="#br3" timeOffset="254782.5728">14555 9244 15214,'-19'40'1954,"38"-20"-161,-19 19 1,20 1-481,-20 0-192,20-1-448,0 1-417,19-1-96,-19-18-63,20-1-97,0-1-257,-20 1-447,0 0-738,0-20-960,-1 20-1442,-19-20-10954</inkml:trace>
  <inkml:trace contextRef="#ctx0" brushRef="#br3" timeOffset="255229.5983">15091 9462 15566,'-19'-20'1153,"19"20"-224,-20 20-96,-20 1 64,21-2 512,-2 20-256,21 2-544,0-2-225,0 1-160,40-20-95,0 0-226,-1-20 578,1 0-193,-1 0-192,1-40 64,-20 20-288,1-20-32,-2 1 0,-19-21-128,0 20-1,0-19-127,-19 19-32,19-19 287,0 39 97,-21-20 32,21 40 449,0 0-225,-20 20-32,20 0 224,0 19 161,0 1-257,20 20 161,1-21-289,18 1-64,1-1-32,-1 2-32,1-22-512,-20-19-225,19 0-768,-19 0-1026,0-19-1409,-20-1-10249</inkml:trace>
  <inkml:trace contextRef="#ctx0" brushRef="#br3" timeOffset="255424.6095">15608 9184 16495,'118'80'2050,"-57"-40"-384,18-1-129,-40 21-928,1-1-289,-1-19-160,-39 20-128,20-1 64,-20-19-64,0-20-224,0 19-288,-20-19-898,1-20-992,19 21-2819</inkml:trace>
  <inkml:trace contextRef="#ctx0" brushRef="#br2" timeOffset="260257.8859">23431 5650 864,'0'0'1121,"0"-20"225,-21 20 351,21-19 161,0 19-64,0 0-289,-20-20-128,0 20-159,20-21-33,-20 21-192,1-19-257,19 19-63,-20-20-257,0 20-63,0 0-97,20-20-128,-39 20 224,19 0-191,-19 0-1,-2 0 32,1 0-192,21 20 96,-1-20-32,-20 0 0,20 20-96,1-20 96,-1 19 0,-20-19-96,21 21 96,-22-21-64,21 20-32,-19-1 64,19 1-64,-20-20 128,21 21-160,-1-2 160,-20 1 0,21-1 65,-2 1-129,1 1 160,0-2-32,0 1 0,-19 0-160,19-1 64,0 2-96,0-1 96,20-1-96,-19 1-128,-1 1 480,20-2-192,0 1-64,-20 19 65,20-18-33,0 18 0,-20-19-32,20 20-32,0-1 64,0 2-128,0-22 160,0 20-192,20 2 128,-20-22 0,0 21 32,0-21-96,20 22 64,-20-22 96,20 1-288,-20 1 224,0-2 0,19 1-63,1-1 223,-20 1-288,20 1 128,0-2-32,0 1 128,-20 0-32,19-20 64,1 19-384,20-19 577,-19 21-289,18-21 64,-19 0-32,19 0-64,21 0 0,-21 0 0,1 0 0,0 0-31,0 0-1,-1 0-64,1 0 32,0 0 32,-1 0 64,1 0-96,0 0 64,0 0-128,-20 0 32,-1 0 32,1 0 0,0 0 32,0 0-32,19-21 64,-19 21-64,0 0 0,20 0 0,0-19 96,0 19 0,-1-20-95,1 0 31,-1 1 32,2-2-96,-2 1 192,1-19-192,-1 20 96,-19-2-32,20-18 64,-1 19-96,-19-20 96,0 20 96,1-19-95,-21 18-33,0-18 0,0 0-64,0-2-96,0-19 128,-21 21-96,-19-21-32,1 21 0,-1 0 0,-19-21 96,0 19-96,-22 2 32,2 0 64,0-2-32,-1 2 32,-19-1-32,0 20 64,39-19-160,-19 39-225,39-21-832,20 42-705,-19-1-960,-20-1-4229</inkml:trace>
  <inkml:trace contextRef="#ctx0" brushRef="#br1" timeOffset="274514.7014">637 11349 17200,'-20'19'1153,"1"1"-1249,-1-20 1089,40 20 544,-20-20-544,39 0-288,-19 0-321,19 0-192,1 0-64,1 0-128,-2 0-640,1 0-769,-1 0-1218,1 0-4356</inkml:trace>
  <inkml:trace contextRef="#ctx0" brushRef="#br1" timeOffset="278190.9116">1392 11388 13036,'-20'0'1249,"20"0"-1153,0 0 1858,0 20-64,20 0-321,0 0-384,-1 19-448,1 2-128,0-2-97,19 1 65,-19-1-161,1 1-160,-21 0 65,20-20-33,-40-1-128,20 22 64,-21-22-192,-18 1-384,19-1-161,-20 2-255,1-21-321,19 20-1121,-19-20-321,19-20-2466</inkml:trace>
  <inkml:trace contextRef="#ctx0" brushRef="#br1" timeOffset="278347.9206">1173 11250 5797,'0'-20'12332,"0"-1"-12204,-20 21-288,20 0 128,0 0-641,0 0-1409,0 0-4388</inkml:trace>
  <inkml:trace contextRef="#ctx0" brushRef="#br3" timeOffset="380230.748">6296 10455 3042,'0'0'609,"0"0"32,0 0-481,0 0-160,0 0 32,0 0 64,0 0 96,0 0 449,0 0 127,0 0 482,0 0-258,-21 0 65,21-20-192,0 20-320,0 0-289,0 0-160,0 0-192,0 0 32,0 0 160,0 0 96,0 0 353,0 0 320,0 0-33,21 0-287,-21 0-257,0 0 65,0 0 63,0 0-64,0-19-160,0 19-31,0 0-97,20 0 0,-20 0-32,0 0-32,20 0-32,0 0 32,-1 0 32,1-20 0,0 20-32,0 0 0,19 0 0,-19 0 0,20 0 0,-20 0 32,20 0 0,0 0-64,19 0 64,-20 0-32,21 0 0,0 0 32,-20 0-32,19 0-32,-20 20 32,21-20 0,0 19 0,0 1 32,-1-20-32,0 20 0,2-20 0,-2 20 32,20-20 0,-20 0-32,22 0 0,-2 0 0,0 0 32,21-20-32,-2 20 0,1 0 0,1-20 32,-1 20-64,21 0 32,-21 0 64,0-20-96,1 20 32,18 0 32,-19 0-32,21 0 0,-2 0 32,2 0 32,-1-19 0,20 19-32,-20-20 0,20 20-32,-20-21 32,21 21-32,-2 0 0,1-19 32,-20 19-32,21 0 0,-2-20 0,1 20 32,20-19 0,-20 19-32,1-21 96,18 21 33,-19 0-1,0-20-64,20 20 0,-21-19 32,2 19-64,-2 0 64,22 0-32,-42-20-96,22 20 128,-2 0 0,2 0-96,-1 0 0,-1 0 32,-18 0 32,-1-20 64,-1 20-64,2 0 65,-1 0-33,1 0-32,18 0-96,-18 20 64,-21-20 64,20 0-160,-20 0 64,20 0 32,-19 0 64,-1 0 160,1 20 32,-2-20-288,1 0 161,1 0-97,-1 0 64,-20 0-64,21 0 160,-21 0-160,-20 0-64,22-20 320,-22 20 1,0 0 127,1-20-224,-21 20-31,22 0-1,-22 0-96,1 0 64,-21 0-128,1 0 32,0 0-32,0 0-32,-20 20-256,0 0-481,20-1-832,-20-19-1058,-20 20-5284</inkml:trace>
  <inkml:trace contextRef="#ctx0" brushRef="#br1" timeOffset="398954.8189">1908 11448 5541,'-20'-40'4068,"1"20"-609,-1 20-769,0-20-800,0 20-416,20 0-706,-21 0 33,21 20 96,0 0-64,21 0-193,-1 20 65,20-21-160,-21 2 31,21-1-160,-20-20-95,19 0 31,-19 0-128,19-20-128,-18-1-32,-1 2-64,-20-1-288,0 0-609,0 20-576,0 0-993,0 0-385,0 0-2979</inkml:trace>
  <inkml:trace contextRef="#ctx0" brushRef="#br1" timeOffset="399280.8376">2324 11309 14926,'21'-20'1377,"-42"20"-288,21 0 545,-19 0-385,-1 20-288,0 0-161,20 0-415,-20-1-289,20-19-192,20 20 32,0 0 32,19-20 128,2 20-96,18-20 64,-19 20-64,-1-20-32,1 20 96,-20-20 32,-20 19 64,0-19 64,0 21-192,-20-1-352,0-1-353,0-19-640,1 20 0,-1-20-1089,0 0-2467</inkml:trace>
  <inkml:trace contextRef="#ctx0" brushRef="#br1" timeOffset="399483.8492">2543 11150 14093,'39'-40'3363,"-39"40"-2530,21 0-289,-21 20 962,20 0-65,-20 20-192,20 20 0,0-21-736,-1 21-385,1-21-64,0 1-96,20-20-192,-21 0-545,21-20-736,-20 0-865,-20-20-1090,21 0-11210</inkml:trace>
  <inkml:trace contextRef="#ctx0" brushRef="#br1" timeOffset="399628.8575">2623 11368 4484,'-41'0'14445,"22"0"-13548,19 0-320,19 0 576,2 0-32,-1-19-480,20-1-545,19 20-128,-19-20-961,19 20-1570,-18 0-3747</inkml:trace>
  <inkml:trace contextRef="#ctx0" brushRef="#br1" timeOffset="400223.8915">3477 10931 15822,'-20'-39'1218,"20"39"-225,0 0-673,0 39 449,0 2 480,20-2-448,-1 1-449,1 0-160,0-1-192,0-19 64,19 0-160,-19-20-641,0 20-832,1-20-705,-2-20-3300</inkml:trace>
  <inkml:trace contextRef="#ctx0" brushRef="#br1" timeOffset="400374.9002">3656 10972 15086,'19'19'961,"-19"1"-801,0 0 1121,20 0-480,0 0-609,0 19-192,0-19-288,19 0-897,1 0-1474,-1 0-5028</inkml:trace>
  <inkml:trace contextRef="#ctx0" brushRef="#br1" timeOffset="400721.92">4231 11190 10890,'-20'-20'8776,"1"20"-8167,-2 0 576,1 0 160,20 20-672,-20-20-225,1 19-352,19 2-96,0-1 0,19-1-64,1 1 32,21 0 32,-2 0-32,-19-20 64,20 20-32,-21-20 0,1 19 32,-20-19-32,0 20 64,0-20-160,-20 20-64,1 0-352,-1-20-193,0 20-96,-20 0-416,21-20-96,19 0-1762,-21 0-9257</inkml:trace>
  <inkml:trace contextRef="#ctx0" brushRef="#br1" timeOffset="401098.9416">4648 11666 13452,'60'60'2210,"-60"-40"-1313,20-20 769,0 19-417,-20-19-192,0 0 673,0-19-770,-20-1-607,-21 0-33,21-20-128,-19-19-160,-1 19-96,1-19 96,-1-1-192,1 0-256,19 1 95,20-1 129,0 21-64,20 18 0,19 2 192,-19 19-32,19 19 0,-19 2 96,0 18 96,0 1-160,0 0 64,-1-1 64,-19-19-64,0 20-161,0-20-223,0-20-385,0 0-544,-19 0-993,19-20-3684</inkml:trace>
  <inkml:trace contextRef="#ctx0" brushRef="#br1" timeOffset="401279.9519">4568 10931 17168,'40'0'1089,"-40"21"32,20 18 608,0 1-255,-1 20-321,1-1-769,21 0-320,-2-18 32,1-2-608,-1 1-769,1-1-449,-1-19-832,-19-20-1923</inkml:trace>
  <inkml:trace contextRef="#ctx0" brushRef="#br1" timeOffset="401416.9598">5045 11329 16591,'0'0'737,"0"20"256,0-20 352,20 19-224,-20-19-833,0 20-256,20-20-224,-20 0-737,19 0-864,-19 0-3749</inkml:trace>
  <inkml:trace contextRef="#ctx0" brushRef="#br1" timeOffset="401546.9672">4966 11110 12395,'0'0'2242,"0"-19"-2690,20 19 32,0 0-1442,-1-20-2723</inkml:trace>
  <inkml:trace contextRef="#ctx0" brushRef="#br1" timeOffset="401895.9872">5264 11071 15438,'0'59'1217,"-20"-39"161,20 20 511,-21 0 225,21-1-576,21 1-513,-1 0-609,19-21-160,1 1-192,19 0 1,0-20-97,-18-20 32,18 0-33,-19 1-255,0-1-128,-21-20-1730,1 20 2915,-20 1-1410,0-1 385,-20-1 160,20 2 32,-39 19-65,19 19 386,0 2 127,0-1 161,1-1 159,19 21-287,0-20-257,0 0 0,39-1-192,1 1 128,-1-20-224,21-20-481,-20 20-1281,20 0-1409,-21-19-9897</inkml:trace>
  <inkml:trace contextRef="#ctx0" brushRef="#br1" timeOffset="402470.02">6474 11230 17936,'0'-21'1378,"0"21"-1154,-20 21 64,20-1 641,0 19 288,0-19-384,0 20-449,20-21-287,0 1-1,20-20 64,-20 0 160,20-20-128,-20 1 0,0-21-95,-20 20 31,0-19-64,-20 19-128,0-1-32,0 2-385,0-1-192,0 20-896,20 0-769,-20 0-1154,20 0-8903</inkml:trace>
  <inkml:trace contextRef="#ctx0" brushRef="#br1" timeOffset="402663.031">6713 11209 16303,'39'41'2434,"-39"-41"-1024,20 19 31,0 21-128,1-40-224,-2 20-256,21-20-224,-20 20-321,19-20-128,1-20-96,-1 20 0,-19-20-256,0 0-481,0 0-768,0 1-577,0-1-320,-20-20-1538</inkml:trace>
  <inkml:trace contextRef="#ctx0" brushRef="#br1" timeOffset="402844.0414">7050 10892 10602,'0'20'8295,"0"-20"-7302,0 19 289,0 22 415,20 18-320,-20-19-640,20 19-513,20-19-192,-20-1 0,19 2-192,1-22-288,-1 1-897,-19-20-898,-20 0-960,0 0-4164</inkml:trace>
  <inkml:trace contextRef="#ctx0" brushRef="#br1" timeOffset="402989.0497">7050 11170 15919,'-40'0'3811,"40"-20"-2594,0 20-448,20 0 96,0-20-225,20 0-287,20 20-257,-21-19-384,21-1-962,-1 0-1088,1 0-1569</inkml:trace>
  <inkml:trace contextRef="#ctx0" brushRef="#br1" timeOffset="403170.06">7586 10733 19922,'-20'20'2371,"20"0"-2179,-20 0 416,20 19-31,-19 1-385,19-20-96,0 0-192,0-1-192,19 2-545,-19-1-1025,20-20-736,0 0-3108</inkml:trace>
  <inkml:trace contextRef="#ctx0" brushRef="#br1" timeOffset="403322.0687">7785 10713 1985,'-20'20'18162,"20"0"-17874,0 20 352,0-20-127,0 19-481,20 1-288,-20-20-449,19-1-1057,1 2-1505</inkml:trace>
  <inkml:trace contextRef="#ctx0" brushRef="#br1" timeOffset="403859.0994">8699 10773 14701,'0'-60'2018,"0"41"-160,0 19-513,0 0-480,19 39 416,1 1-31,0 19-450,19 21-383,-19-1-193,20-19 0,-1-1-288,-19 1-448,21-21-609,-2-18-801,1-1-705,-1-1-2017</inkml:trace>
  <inkml:trace contextRef="#ctx0" brushRef="#br1" timeOffset="404097.1131">9174 11031 15758,'-79'60'609,"40"-41"288,-1 21 768,20-20-63,0 0-65,1-1-319,19-19-706,19 21 1,1-21 31,0-21-96,20 21-287,19-19-33,-20-1-128,22 20-128,-2-20-577,0 20-865,-19 0-800,0 0-448,0 0-3589</inkml:trace>
  <inkml:trace contextRef="#ctx0" brushRef="#br1" timeOffset="404330.1264">9751 10634 21204,'0'0'288,"0"19"-512,0 2 224,0 18 64,0 1-32,20 20-32,-20-21-224,19 21-994,1-20-415,20-1-2147</inkml:trace>
  <inkml:trace contextRef="#ctx0" brushRef="#br1" timeOffset="404598.1417">10187 10852 18193,'-40'40'1633,"21"-20"-1088,-1-1 320,20 2-385,20-1-32,-1-1-127,21 21-193,-1-20-64,22 20-96,-22-21 64,21 1-160,-41-20 128,1 20 32,-20 0-64,0 0-32,-20-1-64,-19 2-449,19-1-1056,-19-20-1250,-1 19-11403</inkml:trace>
  <inkml:trace contextRef="#ctx0" brushRef="#br1" timeOffset="405177.1748">11140 10972 16111,'0'19'768,"20"1"-351,0 20 608,0 0-449,-1-1-95,-19 1 320,20-20 127,0-1-511,-20-19-1,0 0-159,20 0 223,-20-19-256,0-1-32,21 0-128,-21-20 33,0 1-65,0-1 32,0 0-32,19 21 96,-19-1-96,20-1 96,0 21-192,-20 21 128,39-1-32,-19-1-64,0 21-481,20-20-832,-1 20-705,2-21-993,-2-19-4324</inkml:trace>
  <inkml:trace contextRef="#ctx0" brushRef="#br1" timeOffset="405439.1898">11775 10991 15790,'-59'40'3268,"39"-20"-2115,0 20 416,20-1-224,0-19-416,0 0-320,20 0-225,20-20-192,-21 0-31,21 0-129,1-20 32,-22 0-96,1-20-64,-20 21-65,0-1-127,-39-20-256,18 40-65,1-20-32,-20 0-640,21 20-513,-1 0-320,20 0-2562</inkml:trace>
  <inkml:trace contextRef="#ctx0" brushRef="#br1" timeOffset="406032.2237">11935 10931 16783,'-20'41'769,"20"-22"833,-20 1 159,20 20-95,0 0-289,0-1-640,20-19-481,0 20-160,19-40 64,1 19 1,-21-19-161,21-19 64,1-1 0,-22 0-96,1-20-129,-20 21-127,0-41 0,0 20-161,-20 1-223,1-21-65,-1 20 289,-1-19 224,1 19 63,0 20 1,1 0 160,-1 1-32,20 19-32,-20 19 128,20 1 128,0 20 97,0 0 63,20 19 192,-20 0 1,39 1-161,-19 0 65,21-20-289,18-1 32,0-19-64,1 0 96,-21-20-95,22 0-97,-22-20 32,1 0 32,-1-19-96,-19-1-32,-20 0 0,0 1-160,0-2 31,-20 22 65,20-21 96,-19 20 32,-1 20-64,20 0 128,-20 0-96,20 20 193,0 20 159,0-21 96,20 22-63,19-22-225,1 21-128,-1-20 0,22 0 0,-2-20-256,-19 0-577,19 0-1249,0-20-2466,-18 0-10154</inkml:trace>
  <inkml:trace contextRef="#ctx0" brushRef="#br1" timeOffset="407148.2876">1948 12123 12587,'-40'-20'1570,"20"1"-161,-19 19-1120,-1 0 191,19 19 385,2 20 96,-1 2 0,20 18-257,0 20-255,20-19-1,-1 0-352,22-1 0,-1 1-64,-1 0 32,20-21-64,-19-19-288,-1-1-513,2 2-512,-1-1-897,19-20-3684</inkml:trace>
  <inkml:trace contextRef="#ctx0" brushRef="#br1" timeOffset="408732.3782">2444 12441 544,'0'0'224,"-20"-21"-608,20 21 896,0 0 1634,0 0 641,0 0-321,-19 0 385,19 0-289,0 0-704,0 21-352,-20-21-353,20 20 0,0 19 0,0-19-96,20 20-352,-1-1-161,21 2 97,-20-22-1,19-19-159,1 0-193,0-19-64,0-1-64,-20-20-192,-1 20-192,-19-20-192,20 20-609,-20 0-96,0 1-833,0-1-160,-20-1-1762,20 21-10281</inkml:trace>
  <inkml:trace contextRef="#ctx0" brushRef="#br1" timeOffset="409047.3962">2762 12401 12427,'19'19'1410,"1"2"415,-20 18-95,20-19 96,0 0-257,1 0-416,-2 0-288,-19 0-288,20-20-1,-20 0-63,0 0 31,0 0-159,0 0-225,0-20-64,0 0-96,0 0 64,0 0-384,-20-19 480,20 19-192,0-1-128,0 21-33,0 0 65,20 0 128,-20 0-96,40 21 0,-21-1-801,1-1-961,20 1-192,-1 0-512,-19-20-3011</inkml:trace>
  <inkml:trace contextRef="#ctx0" brushRef="#br1" timeOffset="409205.4052">3179 12420 10057,'20'21'5798,"0"-1"-4549,-1-1-288,-19 1-513,20 0-224,0-20-64,0 20-256,-1-20-961,-19 0-2530</inkml:trace>
  <inkml:trace contextRef="#ctx0" brushRef="#br1" timeOffset="409338.4128">3179 12242 14093,'0'-20'64,"0"20"-1858,20 0-704,0 20-2531</inkml:trace>
  <inkml:trace contextRef="#ctx0" brushRef="#br1" timeOffset="409738.4357">3914 12321 18833,'-61'-39'705,"22"39"128,19-20-97,-19 40 289,19-20 289,0 20-578,-20-1-543,21 2-257,-2-1 64,21-1-33,0 1 1,21-20 97,-2 19-226,1-19 65,20 0 0,-20 0-32,-1 0-96,21 0 288,-20 0-160,-1 21 64,-19-1 96,20 19 160,0 1-256,1 19 32,-1-18 0,-1 17 0,1 2-609,0-20-31,0 0-481,-20-1-32,19-18-193,1 18-1024,-20-19-3075</inkml:trace>
  <inkml:trace contextRef="#ctx0" brushRef="#br1" timeOffset="410080.4553">4013 12362 18289,'0'-20'1441,"0"20"-1537,19 20 1057,-19-1 448,0 1-224,0 20-512,20-1-321,0-19 33,0 20-225,0-20-64,-1 0 0,1-1-32,0-19 0,-20 0 64,21 0-256,-21 0 96,0-19-160,0-1 32,0-20-160,0 20 127,0 0-127,0 20-96,0-19 159,19 19 257,1 0-288,0 19-64,0 1-1378,0 0-480,19 0-1313,-19 0-5926</inkml:trace>
  <inkml:trace contextRef="#ctx0" brushRef="#br1" timeOffset="410384.4727">4450 12480 16111,'0'-19'2530,"20"19"-2274,-20 0 1378,19-20-97,-19 20-223,20 0-257,20 0-385,-21-21-319,1 21-1,0-19-96,0-1-64,0 1-64,-20-1-95,0 20-98,0-21 97,0 2-160,-20 19-128,0 0 0,0 19 256,0 2-32,20-1 128,-19-1-96,19 20 128,0 2-96,19-22-64,1 1 160,0 0-128,20 0-64,20-20-641,-20 0-1825,19 0-1922,-20 0-11563</inkml:trace>
  <inkml:trace contextRef="#ctx0" brushRef="#br1" timeOffset="410925.5036">5660 12381 9833,'0'-60'2915,"-19"21"-1955,-21 19 898,20 0 32,0 20-320,1 0-257,-1 20-224,0 0-993,20 0 416,0-1-255,0 22 31,0-22-160,20 1-128,0 20 64,-1-1-160,1-19-384,20 0-353,-1 0-705,-19-20-640,20-20-2915</inkml:trace>
  <inkml:trace contextRef="#ctx0" brushRef="#br1" timeOffset="411219.5204">5660 12084 16303,'0'0'1569,"0"0"-1312,20 39 704,0 1 288,0-1 288,20 1-288,-20 0-448,20-20-352,-21-1-65,1 2-32,0-1-224,0-1-96,19 1 161,-19-1-193,-20-19 96,20 21 0,-20-21 160,0 0-224,0-21-32,0 21-64,19-19-128,-19-1 32,0 1 0,21-1-161,-1 20-448,0 0-672,19 0-609,1 20-544,-20-20-2083</inkml:trace>
  <inkml:trace contextRef="#ctx0" brushRef="#br1" timeOffset="411379.5296">6316 12342 12299,'20'20'5734,"-20"-1"-5286,0 1 97,20-20 63,-20 19-192,19 2-287,1-1-33,0-20-705,0 0-576,-20 0-2466</inkml:trace>
  <inkml:trace contextRef="#ctx0" brushRef="#br1" timeOffset="411531.5383">6336 12183 15662,'-40'0'865,"19"0"-929,21-20-480,0 20-802,0 0-1633,0 0-7783</inkml:trace>
  <inkml:trace contextRef="#ctx0" brushRef="#br1" timeOffset="411727.5495">6454 11944 18129,'0'40'993,"20"-20"64,0 19 480,0 21-416,0-21 0,0 21-608,20 0-289,-20-20-160,0-21-64,-1 2-96,1-1-609,0-1-992,0 1-994,-1-20-1985</inkml:trace>
  <inkml:trace contextRef="#ctx0" brushRef="#br1" timeOffset="412089.5702">6892 12163 18129,'-20'0'1249,"0"20"-352,20 19 512,0 1-64,0 0-96,0-21-608,0 2-449,20-1 0,0-1-192,-1 1 32,21-20-160,-20 0 385,19-20-482,1-19-255,-20-21 32,-20 0-289,0 1 128,-20-1 129,0 0-97,0 21 353,0-1 512,1 20 449,-1 20 224,20 20-320,0 0 63,20 20-95,-1 0-225,1-1-192,20 21-160,20-21-160,-20 1-673,19 0-928,0-20-1090,-19-1-736,-20 2-12909</inkml:trace>
  <inkml:trace contextRef="#ctx0" brushRef="#br1" timeOffset="412790.6103">8202 12163 9673,'-20'-60'1441,"1"41"-384,-1-1 1666,-1 20-577,1 0-481,0 0-384,1 20-192,-1 19-384,0 21 128,20-1-160,0-19-353,0-1-160,0-18-64,20-1 0,0-20-32,19 19 0,-19-19 32,21 0-96,-22-19-64,21-1-32,-20-1 0,-1-18 0,-19-1-64,-19 20 160,-1 0 64,20 20-192,0 0 64,0 20 96,0-20 0,0 40 96,20-20-32,-1 0-192,1-1-96,20 2-577,-21-21-832,1 0-289,21 0-833,-2 0-4131</inkml:trace>
  <inkml:trace contextRef="#ctx0" brushRef="#br1" timeOffset="413051.6252">8618 12064 10698,'-39'0'4452,"-1"20"-3139,21-1 353,19 1-97,-20-1-320,20 2-608,0 18-385,39-19-128,-19-20 97,39 20-161,-18 0 96,-1 0-64,19 0 0,-39-20-160,-1 19 160,1-19-32,-20 21 64,0-21-96,0 20-224,0-1-353,-20-19-480,20 20-672,-19-20-353,-1 0-2178</inkml:trace>
  <inkml:trace contextRef="#ctx0" brushRef="#br1" timeOffset="413333.6414">8957 12043 15790,'0'0'1634,"-20"21"-1250,-1-1 737,1-1 193,20 1 223,-20-1-640,40 2-545,0 18-224,21-19 33,-2 0-65,21 0 0,-1 0-128,0 0 96,-18-1-64,-21 2 32,-20-21-64,19 20 160,-19-20-192,-19 19-32,-1 1-193,0-20-415,-1 19-449,-18-19-289,19 0-383,0 0-2147</inkml:trace>
  <inkml:trace contextRef="#ctx0" brushRef="#br1" timeOffset="413655.6598">9294 12103 17680,'20'20'961,"-20"-1"-192,0 2 608,0 18-288,0-19-160,19 0-448,1 0-225,20 0-64,-20-20-64,20 0-64,-20-20-64,0 0-256,0 0-32,-1 0-289,-19 1 97,0-1 255,0-1-95,0 2 256,-19 19 160,19 0-128,0 0 128,0 19 128,19 2-95,1-1-161,0-1-97,19 1-864,1-20-1537,-1 20-2627</inkml:trace>
  <inkml:trace contextRef="#ctx0" brushRef="#br1" timeOffset="414721.7208">9929 12084 9993,'0'-41'2562,"0"41"-1088,0 0 63,0 0-640,0 0 96,0 21 224,20-1 32,-1 38-256,2-17-160,19-2-96,-20 1-129,-1 0-159,1 0-65,0-20-160,-20-20-63,0 0-65,0 19 32,20-19 128,-20 0-96,0-19-256,0-1 192,0-1-576,0-18 640,-20-1-416,20 0-161,0 21-63,0-22 288,0 41 63,0 0-159,0 0 160,20 21 96,-1-1 32,1-1-32,0 1 0,0-20 32,-1 20 32,2-20-64,-1 0 32,-20 0-64,20 0 96,-20 0-288,0 0-33,0-20-159,20 20 0,-20 0 63,0 0-31,19 0 224,-19 0 96,20 0 160,-20 20-32,20-20 64,0 20 96,19-20 64,-19 20 0,20-20 33,-20-20 63,0 20-192,20-20 481,-20 20-353,-20-20 32,19 0-63,-19 1 63,0-1-64,0-1-192,0 2 128,-19 19-64,-1 0-96,0 0 65,0 19-129,0 2-33,20-1 98,0 19 63,0 1-32,0 0-160,20 0 64,0-20-161,20-1-639,-21-19-161,21 0-481,19 0-416,21-19-1569,-20-22-6534</inkml:trace>
  <inkml:trace contextRef="#ctx0" brushRef="#br1" timeOffset="414953.734">10961 12064 13356,'-39'-21'2563,"19"21"-962,0 21-95,0-21-482,20 20-159,0 19-384,0-20-225,40 22-96,0-22-128,19 21-64,21-20-320,-1 0-225,-20 0 65,1 20 224,-39-20-33,-2-1 577,-19 1 97,0-1 223,-19-19-159,-2 21-353,1-21-96,-20 20-1185,21-20-1730,-21 0-11467</inkml:trace>
  <inkml:trace contextRef="#ctx0" brushRef="#br1" timeOffset="417209.8631">12033 12222 2850,'0'0'8232,"0"0"-6470,0 0-577,0 0 544,0 20 65,20 0-513,-20 20 65,20 20-418,1-41-191,-1 20-128,-1 2-289,1-22-256,0 21 64,0 0-32,19-20-32,-19-1 161,-20 2-97,20-1 256,-20-20-288,-20 0 0,0-20-192,0-1 32,-19-18 32,-20-1-128,18-19-32,-18-40-97,19-1 33,20 21 96,20-1 32,0 41 96,20-1 0,20 20 0,-1 0 32,2 20 256,-2 20-64,1 0-352,-1 20 416,-19 19-224,0-19 32,0-1-64,-1 1 161,-19 0-129,-19-1 96,19-18-96,-20-1-160,0-1-449,0-19-672,20 0-705,0 0-1089,0-19-4900</inkml:trace>
  <inkml:trace contextRef="#ctx0" brushRef="#br1" timeOffset="417456.8772">12311 12163 12363,'20'39'3844,"1"-19"-2723,-21 20 352,20 0-31,-1 0-481,1-40-33,20 20-383,-20-20-289,-1-20-32,1-1-160,0 2-31,0-21-66,-20 20-191,-20-20-160,0 21-161,-19-1 1,19 20 256,-20-21-33,1 21 129,-2 21 0,21-21 0,20 0-481,-20 20-416,40-20-769,0 19-2210</inkml:trace>
  <inkml:trace contextRef="#ctx0" brushRef="#br1" timeOffset="417731.8929">12689 12103 13933,'20'0'1569,"-20"0"-1216,-20 0 1280,20 0-320,-20 20-31,1-1-354,19-19-671,0 41-129,0-41-128,19 19 32,1 1 32,0 0-96,19 0 32,1 0 0,-20 0 64,0-1-64,-20-19 96,0 21 64,0-21 32,-20 0-32,0 0-160,-20 20 0,21-20-64,-21-20-640,20 20-674,1-21-607,19 2-1923</inkml:trace>
  <inkml:trace contextRef="#ctx0" brushRef="#br1" timeOffset="417882.9016">12908 12262 15310,'59'20'769,"-39"0"-641,-20-20-64,20 0-32,-1 0-288,-19 0-673,0 0-2627</inkml:trace>
  <inkml:trace contextRef="#ctx0" brushRef="#br1" timeOffset="418032.9101">12888 12024 11915,'-21'-40'288,"21"20"-3011,21 0-5925</inkml:trace>
  <inkml:trace contextRef="#ctx0" brushRef="#br1" timeOffset="418186.9189">13046 11825 14990,'40'60'3651,"-1"-1"-2049,-18-19-417,-1 19-128,0 1-288,-1 0-193,1-21-416,20 1-224,-21-20 160,1 0-576,0-20-865,-20 0-1570,0 0-2210</inkml:trace>
  <inkml:trace contextRef="#ctx0" brushRef="#br1" timeOffset="418389.9306">13046 12084 15855,'40'-20'3779,"-1"-1"-2946,2 21 768,18 0-127,0 0-1,-19 21-416,19-1-608,-18-1-257,-1 20-128,-21-18-32,1-1-256,20 19-193,-21-19-383,1-20-866,-20 0-1121,20 0-480,-20-20-5157</inkml:trace>
  <inkml:trace contextRef="#ctx0" brushRef="#br1" timeOffset="418534.9389">13404 11905 16559,'-40'-20'2082,"20"-1"-1345,20 21-225,0 0-480,20 0-64,-20 21-32,40-1-704,-20-1-1859,0 1-6053</inkml:trace>
  <inkml:trace contextRef="#ctx0" brushRef="#br1" timeOffset="418839.9563">13801 12043 18801,'-20'21'737,"20"-1"-513,-20-1 1057,20 20 257,0 2-225,0-22-512,20 1-385,0 0-352,0-20 129,19 0-65,-19 0 32,0-20-96,-1-19-128,-19 19-128,-19-20-225,-1 1-31,0 19-33,-19-20-287,-1 20-1,20 0-32,0 0-864,1 0 191,-1 0 33,20 20-3043</inkml:trace>
  <inkml:trace contextRef="#ctx0" brushRef="#br1" timeOffset="419093.9708">13900 12064 15662,'40'20'2146,"-20"38"-896,0-17 511,0-41-127,-20 19 63,0-19-544,0 0-288,19-19-416,-19-1-97,20-20-160,0 20 32,-20-19-192,39-1-32,-19 20-128,0 0 288,0 20-384,-1 0 416,2 0-160,-1 20-64,20 0 32,-21-1-640,21 2-481,0-1-1121,-21-1-1282,1-19-7878</inkml:trace>
  <inkml:trace contextRef="#ctx0" brushRef="#br1" timeOffset="420162.0319">3357 13334 15919,'-40'-20'1185,"1"1"-673,19 19-384,20 0 609,0 19 576,0 1-384,20 20-128,0 19-449,19-19-31,1 19-161,0-18-32,-20-22 160,20 1-32,-21-1 1,-19-19 287,20 0-96,-20 0-448,-20-19-32,1-1-224,-1-19 32,0-1-224,-19-19 31,18-1 1,-19 0-289,20 1-160,1-21 673,19 21 64,0 19 0,0 0 160,19 40 128,1 0 0,20 0 128,-19 40-223,18 0 95,-19 0 160,0-1 192,-1 0-31,1 2-161,-20-22-128,0 1-128,-20 0-448,1-20-481,19 0-672,-20 0-609,-20 0-2947</inkml:trace>
  <inkml:trace contextRef="#ctx0" brushRef="#br1" timeOffset="420467.0494">3735 13394 6950,'20'60'5990,"-20"-60"-5926,0 0 32,0 0 1377,0-21 161,-20 1-225,20 20-352,-20-39-160,0 19 32,20 0-353,-20-19-159,20 19 63,-19-20-127,19 20-321,0 0-64,19 1-64,1-2 31,0 21-31,0-19-608,0 19-930,19 0-960,1-20-4805</inkml:trace>
  <inkml:trace contextRef="#ctx0" brushRef="#br1" timeOffset="420879.0729">4072 13195 17648,'0'20'1538,"0"0"-1570,0-20 961,20-20 128,-20 20-321,20 0-191,-20-20-129,19 1-288,-19-2 128,0 2-159,20-1 63,-20 0-128,-20 0-64,1 20 32,19 0-96,-40 0 0,40 20 64,-20 0-1,0 0 98,20 20 95,0-1 0,0 0 64,20 2-64,0-22-32,0 21 129,19-20-225,1 0 32,0-1-160,0-19-417,0 0-640,-21 0-833,21-19-544,-20-1-2051</inkml:trace>
  <inkml:trace contextRef="#ctx0" brushRef="#br1" timeOffset="421110.0861">4330 13076 13741,'20'0'2242,"-20"0"-737,20 20 417,-1 0-192,1 0 159,0-1-543,1 2-321,-1-2-385,-1 1 1,1 0-97,0-20-287,0 0-65,-1-20 0,-19 20-64,20-20-192,-20 1-384,20-21-449,-20 20-673,20 0-640,-20-20-993,20 20-1025,-20 20-7271</inkml:trace>
  <inkml:trace contextRef="#ctx0" brushRef="#br1" timeOffset="421262.0948">4728 13076 8808,'39'40'6214,"-19"-20"-4357,0-1-511,0 2 159,-1-2-736,1 1-417,0 0-224,0-1-288,-20 2-961,19-21-1121,-19 0-3139</inkml:trace>
  <inkml:trace contextRef="#ctx0" brushRef="#br1" timeOffset="421411.1034">4767 12858 17808,'-19'-40'737,"-1"40"-801,20-20 64,0 20-416,0 0-2115,0 0-10889</inkml:trace>
  <inkml:trace contextRef="#ctx0" brushRef="#br1" timeOffset="421986.1363">5203 13195 12780,'0'0'2306,"0"0"-1089,-19 20 224,19 0-95,0-1-193,0 22-224,19-2-321,-19 1-320,20-1-63,21-19 127,-21 1-64,19-21-128,-19 0-96,0-21 65,-1 1-161,-19-19 96,0 19-64,-19-20 0,-1 1-129,0 18-31,-19 2-32,-1-1-64,19 0-96,1 1-417,1 19-993,19 0-384,0 0-2434</inkml:trace>
  <inkml:trace contextRef="#ctx0" brushRef="#br1" timeOffset="422258.1518">5522 13254 17904,'0'21'1122,"0"-1"191,-20-1 384,20 1-415,20 0-386,-20 0-415,20 0 31,19-20-95,1 0-129,-20-20-32,19 0-192,-19 0 0,0 0-192,-1-19-192,2 18-385,-21 2-544,-21-1-897,21 0-448,-19 20-802,-1 0-8551</inkml:trace>
  <inkml:trace contextRef="#ctx0" brushRef="#br1" timeOffset="422524.167">5820 13155 14926,'39'0'2274,"-39"0"-1345,0 0 800,-20 21-127,20-2-321,-19 1-512,19 0-353,-20-1-224,40 2-32,-1-1 65,1-1-129,20 1 32,-1 0-128,20 0 0,-18-20 0,-1 20 0,-1-20-32,-19 0 0,-20 19-32,0-19-417,-20 0-351,0 20-322,1-20-255,-21-20-128,-1 20-1987,2-19-10729</inkml:trace>
  <inkml:trace contextRef="#ctx0" brushRef="#br1" timeOffset="422725.1785">5918 12976 19026,'40'0'1473,"-20"21"-416,20-1 288,0 19-32,-20 21-127,19-21-610,1 41-448,-1-40-64,1 19-128,-1 1-256,2-41-257,-1 22-640,-1-22-1249,-19-19-1570,-20 0-12748</inkml:trace>
  <inkml:trace contextRef="#ctx0" brushRef="#br1" timeOffset="423609.2291">6653 13295 16207,'-19'-20'1826,"-1"20"-673,20-21 96,0 21 288,0 21-223,0-1-322,20-1-479,-1 1-97,1 0-255,20 0 31,-1-20-32,22-20-64,-22 0-64,1-19-32,-21-2-32,1 2 96,0 0-128,-20 18 96,0 21-160,0 0 32,0 21 96,0-2 0,20 40 32,-1 1-64,1 0 64,0-1 0,20 1-64,0-21 128,-20 21-64,20-21 32,-40-18 160,19 18 0,-38-19-160,-1 1-64,0-2-160,-20 1-224,0-20-641,20 0-929,-20 0-1505,21 0-6150</inkml:trace>
  <inkml:trace contextRef="#ctx0" brushRef="#br1" timeOffset="424334.2706">7686 12818 13452,'-40'-40'2146,"21"20"-1185,-1 20 32,20 0 32,0 20 673,0 0-321,20 40-224,-1-1-224,1 0-513,20 21-95,19 0 31,-20-21 32,1 0-223,-19-18 31,-1-2-96,19 1-96,-39-20 64,20-1 32,-20-19 96,0 0-32,0 0-160,0-19-32,0-1 0,0-20-64,-20 20-32,20-19 0,0-1 0,0 0 32,20 21-32,0-2 96,-1 21 32,1 21-65,0-2 65,20 1-64,-21 19-448,21-18-289,-19-1-416,-1-1-513,-1 1-512,1-20-1762</inkml:trace>
  <inkml:trace contextRef="#ctx0" brushRef="#br1" timeOffset="424646.2884">8261 13275 14830,'40'0'1825,"-20"-21"-479,-1 21 383,1 0-352,0 0-416,-20-19-160,21 19-192,-1-20-321,-20 0-96,19 20-32,-19-19-32,0-2 33,-19 2-193,19 19-32,-20 0 128,-1 0-128,1 19 31,0 2 33,1-2 97,19 21-97,0 0 96,0-20-128,19 19 0,21-19 0,1 0-129,-2 0-479,21-20-161,-21 0-865,20-20-127,-18 20-898,-1-40-2658</inkml:trace>
  <inkml:trace contextRef="#ctx0" brushRef="#br1" timeOffset="424840.2995">8579 12917 14093,'-20'-59'2498,"20"39"-1249,0 20 481,0 0-96,0 20-257,20 20-256,-20-1-352,20 21-481,-1-21-288,1 21-416,21-1-738,-21 1-575,39-21-449,-20-18-2114</inkml:trace>
  <inkml:trace contextRef="#ctx0" brushRef="#br1" timeOffset="425181.319">8937 13096 17360,'0'20'833,"-21"0"320,21-1 256,0 2-352,21 18-32,-1-19-544,-20-1-257,19 2 96,1-21-256,0 0 128,0-21-128,-20-18-160,20 19-64,-20-20-32,0-19-64,-20 19 64,0-19-97,0 19 129,0-19-64,1 38 704,-1-18 33,20 19-97,0 20-320,0 20 801,0 0-256,20 20-193,-1-1-224,1 21-192,20-1-128,-1 1-320,1-21-545,19 1-897,2 0-1537,-22-21-8200</inkml:trace>
  <inkml:trace contextRef="#ctx0" brushRef="#br1" timeOffset="425929.3618">9751 12719 11627,'-20'-60'2722,"20"41"-768,0 19-256,0 0-321,0 0 32,0 19-320,20 20-96,-20 21 0,0 0-384,20-1 31,-1 21-287,1-20-65,0-21-32,0 1-32,19-20 1,-19 0-1,20-20-96,-21 0-64,22 0 96,-1 0-128,-1 0-32,20 0-32,-19 19-96,-20 2 320,20-2-128,-20 1-128,0 0 96,-20-1-32,0 2-64,-20-1-64,0-1-32,-1-19 32,2 20-96,-21-20-33,1 0-255,-1-20-481,20 20-737,1-19-928,-1-1-513,0-1-8072</inkml:trace>
  <inkml:trace contextRef="#ctx0" brushRef="#br1" timeOffset="426291.3825">10307 13096 17744,'39'40'2050,"-19"-21"-833,0 2 193,-1-2-289,1 1-288,20 0-257,-20-20-95,20 0-257,-20 0-32,0-20-128,0-19 128,-1 18-96,-19 2-32,20-1 32,-20 0-96,0 20-64,0 0-32,0 20 224,0 19-192,20 1 64,0 19 0,-1 1 64,21 0-128,-1-1 96,2 1-32,-21-21 161,-20 21-161,20-21 32,-40-18 96,0 18-320,0-19-1,-20 1-479,0-21-545,20 0-1090,-19 0-1440,19-21-8329</inkml:trace>
  <inkml:trace contextRef="#ctx0" brushRef="#br1" timeOffset="426813.4124">11259 12898 15374,'0'-60'2146,"0"60"-1473,0 0 416,0 0 512,20 20-95,1-1-353,-2 41-352,1 0-193,0-1-448,0 21 64,-1-21-191,21 0-33,-20 1-65,0-20-831,19 0-514,-19-21-1248,1-19-1282,-1 0-11210</inkml:trace>
  <inkml:trace contextRef="#ctx0" brushRef="#br1" timeOffset="427037.4252">11696 13155 13805,'-20'0'3139,"1"21"-2851,-1-2 513,-20 1 544,21 19 288,-22 2-351,21-22-450,20 21-415,0-20-1,20-20-63,1 0-65,-1 0-160,19 0-192,1 0-128,-1 0-225,1-20-512,-1 0-864,1 20-962,-19-20-3203</inkml:trace>
  <inkml:trace contextRef="#ctx0" brushRef="#br1" timeOffset="427247.4372">11855 12838 9737,'20'-20'9481,"-20"20"-9129,-20 0-352,20 20 865,0 0-32,-19-1-577,19 21-160,0 0-96,0 0 0,0-20-513,19-1-1216,-19 1-1827</inkml:trace>
  <inkml:trace contextRef="#ctx0" brushRef="#br1" timeOffset="427726.4646">12331 13155 12523,'-20'-19'5413,"0"19"-4676,1 0 448,-1 0 257,-20 0 127,21 0-320,-1 19-448,0 2-577,0 18-224,20-19-32,20-1 32,0 22 0,19-22-96,21 1-192,-21 0-225,2 0 65,-2 0 224,-19 19 224,0-18 0,-20-2-96,-20 1-32,0 0-289,1-20-512,-1 19-1121,-1-19-1153,21 0-11338</inkml:trace>
  <inkml:trace contextRef="#ctx0" brushRef="#br1" timeOffset="428348.5002">12987 13195 16495,'-20'0'1313,"20"0"-1217,0 20 769,0 0 224,20 20-288,0-1-192,-1 1-97,1 0 161,0-1-97,0-18-127,-1-2-161,-19 1-96,20-20 0,1-20-31,-21 20-97,20-19 0,-20-2 96,0-18-64,20-1-96,-20 0 64,0 1-128,0-1 64,19 20-160,-19 0 160,20 20-128,-20 0 128,20 20 64,0 19-160,19-18-737,-19 18-577,0 1-639,19-20-546,-18 0-3715</inkml:trace>
  <inkml:trace contextRef="#ctx0" brushRef="#br1" timeOffset="428646.5172">13582 13254 16527,'0'0'1954,"-20"0"-1377,20 21 608,-19-1-32,19-1-545,-20 1-191,20 0-161,20 20-64,-1-21-160,1-19 64,20 0 0,-21 0-224,1 0 128,1-19-160,-21-1-64,0 0 128,0 0-225,-21 0-255,1-19-193,-19 18 97,19 2 447,0 19-287,1 0-321,-1 0-961,0 0-1473,20 0-5477</inkml:trace>
  <inkml:trace contextRef="#ctx0" brushRef="#br1" timeOffset="429348.5574">13900 13136 14926,'0'0'2146,"0"0"-1378,0 0 770,-20 0-129,20 19-192,0 2-64,-20 18-128,20 0-480,20 2-321,-20-2-128,20 1-32,-1-20-32,22-20 64,-21 0-64,19 0-96,-19-40-64,0 20 0,0-19-32,-20-21 128,0 20-128,-20-19-32,0-21-1,0 21-287,-19-1 576,-1-19-64,19 19 64,-18 1 257,19 18-129,20 22-64,-20 19-96,20 0 96,0 19 32,0 2 32,20 38 161,0 1-33,0 0 1,-1 18-161,22 2-64,-1-20-128,19 0 32,-20-21 0,21 0-64,0-18 64,-20-1-64,19-20-128,-19 0 32,-21-20-33,21-1 65,-20 2-64,1-21 96,-21 0-160,0 1 160,0-1 64,-21 20 0,1-19 192,0 39-128,0 0 64,1 0 96,-1 0-31,20 39 127,-20-19-128,20 20-160,0-1-128,20-18 192,19 18-160,-19-19 0,20-20-384,20 0-481,-20 0-609,-1 0-1537,-19-20-1217,0 0-9993</inkml:trace>
  <inkml:trace contextRef="#ctx0" brushRef="#br1" timeOffset="429542.5685">14496 12758 17744,'20'-60'4068,"19"41"-3459,21 19-97,-1 0 513,1 19 545,20 22-449,-21 18-673,0 1-256,-19 19-128,0 1-96,0-1-32,-20 1-128,-1-21-192,-19 1-641,0-21-961,0 1-2018,0-1-9769</inkml:trace>
  <inkml:trace contextRef="#ctx0" brushRef="#br1" timeOffset="443969.3936">20988 9681 13388,'0'0'2434,"-20"0"-1152,20-20 672,20 0 192,-1 0-577,1 0-480,21-19-288,-2 18-193,1-18-159,0 39-161,-1 0-256,-19 0 0,0 20 64,-20 20 128,0 19-95,-20-19-290,0 0 482,0-1-257,1 1-64,19-20 0,0-20-64,19 19-96,1-19 224,20 21-96,-1-21 64,2 20-64,-2-1 64,-19 1-32,0 0 32,-20 0 64,0 0 0,-20-20-32,0 20-128,-19-1-96,-2-19-32,2 20-193,-1-20-223,1 0-385,19 0-641,20 0-1185,-20 0-2818</inkml:trace>
  <inkml:trace contextRef="#ctx0" brushRef="#br1" timeOffset="444343.415">20889 9442 15150,'-99'0'1089,"58"20"-801,2 20 993,19 20 257,0 39 159,1 1-159,19-1-577,19 20-577,21-1-224,40-38-64,39-20 0,-1-40 97,22-20 63,-2-20-160,2-20 0,-41-19-128,1-1 96,-21-20 0,-40 1-32,-19 20 0,-20-21 0,-20 1-32,-19 19-64,-21 20-128,1 1 96,-21-1-32,-19 40-353,20-20-896,-1 20-1538,20 0-2690</inkml:trace>
  <inkml:trace contextRef="#ctx0" brushRef="#br1" timeOffset="444990.452">20790 10276 17456,'-60'0'480,"40"0"321,-20 0 1153,1 20-609,-21 1-320,21-21-160,-22 19-256,22 1-193,-20-1-160,19 2-63,1-21-225,-2 20-33,21-1-383,0 1-545,1 0-833,19 0-640,0 0-1121,0 0-11147</inkml:trace>
  <inkml:trace contextRef="#ctx0" brushRef="#br1" timeOffset="445352.4727">19935 10773 16559,'-19'-40'2819,"19"20"-1698,19 20 288,-19 0-320,20 0-64,-20 20-448,0 20-257,20 0-192,-20-1-96,21 1 0,-1-1-128,-1-18-448,-19 18-449,20-39-737,0 20-736,-20-20-1186,0 0-11274</inkml:trace>
  <inkml:trace contextRef="#ctx0" brushRef="#br1" timeOffset="445671.491">19758 10595 15246,'-61'79'1954,"22"-20"-1282,19 21 1154,0-1 256,0 1-256,20 19-929,20-40-545,20 1-192,19-20-32,21-20 0,39-20-64,-19-20-31,18-20 63,-19-20-96,-19 1-353,-20-1 33,-1-20-193,-39 21-159,-20-20 31,0-1-256,-40 1 1,1 40 831,-21-2 130,0 22 159,-19-1-32,20 20-224,-1 20-993,21-20-2114,-2 19-12268</inkml:trace>
  <inkml:trace contextRef="#ctx0" brushRef="#br1" timeOffset="446475.537">20115 11289 15919,'-20'0'2946,"20"0"-1536,0 0 223,0 20 481,20 0-640,19 19-642,-19 1-127,19 0-289,1-1-159,1 2-97,-2-22-160,20 1 0,-19 20-545,-1-20 33,22-1-737,-22 1-545,1 0-672,-20 0-1826</inkml:trace>
  <inkml:trace contextRef="#ctx0" brushRef="#br1" timeOffset="446853.5586">20928 11864 20243,'0'-39'1986,"0"20"-1698,40-22 1153,-20 22 1,19 19-1122,2 0-160,-21 0-224,-1 40 160,1-1-64,0 0-64,0 2-192,-20 18-64,0-19 95,-20-1 33,20 2 160,0-2-32,0-20 128,0 2-160,0-21 128,0 0-160,20 0 128,0 0 0,-1-21-96,1 2 96,0-1-672,19 20-225,-19-19-705,1-1-960,-1 20-1730</inkml:trace>
  <inkml:trace contextRef="#ctx0" brushRef="#br1" timeOffset="447250.5813">20432 11666 19026,'-59'60'1793,"39"0"-992,40 18-257,-1-18 866,21 40 223,-1-21-928,42 1-257,-2-1-255,39-20-129,22-18 0,19-41-224,-20 0-97,-21-20-479,-18-20-97,-41-20 96,1 20 225,-21-20 255,-39 2 1,0-22 96,-19 0-64,-21-19 0,-39 39-1,20 1 225,-22 19 353,-17 1-449,18 39 224,-20 0 64,2 0-288,-1 0-513,38 0-672,22 0-1762,-1 0-12684</inkml:trace>
  <inkml:trace contextRef="#ctx0" brushRef="#br1" timeOffset="454007.9678">21723 10217 8199,'-20'-20'2563,"0"0"191,20 0-95,0 20-609,0 0-128,0 0-449,20 0-64,0 0 161,-1 20-225,21 0-384,20 0-256,-20 0-97,19 19-159,-19-19-225,-1-20-32,1 21-224,-1-2 64,2-19-192,-21 20-289,19-20-640,-19 0-480,0 0-929,-20 0-1602,0 19-8680</inkml:trace>
  <inkml:trace contextRef="#ctx0" brushRef="#br1" timeOffset="459125.2605">22438 10713 4420,'0'-39'5637,"0"18"-4003,-20 21 736,20 0-64,0-19-993,0 19-384,0 0-96,0 0-160,-20 19-97,20 2 193,0-1-65,0-1-127,0 1-32,0 20 31,-20-20-127,20 0 63,0-1-128,0-19 1,0 0-161,0 20-96,0-20 32,20 0 32,-20-20-31,20 20-1,0-19-64,-1 19 0,-19 0-128,20 0 64,0 0-32,-20 0 64,20 0-64,-20 19-32,0-19-160,20 20 32,-20-20-225,19 0-319,-19 20-418,20-20-447,-20 0-673,0 0-96,0 0-2499</inkml:trace>
  <inkml:trace contextRef="#ctx0" brushRef="#br1" timeOffset="459326.272">22537 10674 15470,'0'-21'1986,"0"21"-801,0 21 1089,0-21-480,0 39-481,0 1-352,0 0-320,0-1-257,19 1-256,-19 0-64,20 0-96,0-20-160,0-1-577,1 1-960,-21-20-738,19 20-832,-19-20-8520</inkml:trace>
  <inkml:trace contextRef="#ctx0" brushRef="#br1" timeOffset="459893.3044">22357 10515 8071,'-59'39'3171,"20"-19"-1890,19 20 705,-20-1 417,21 2-546,-1 18-255,20 1-65,-20-1-256,40 21-159,0-21-482,19-19-320,40 0-63,-20-21 31,41-19-96,-20-19-64,20-21-96,18-20 128,-19 0-288,-19 1 192,-40-20-192,-1 19-96,-39-20 64,-20 1-192,-19 20 95,-20 19 97,-22 0 64,-17 21 32,19 19 0,-2 0 64,-18 19-64,20 1-449,-1 20-896,1 0-1986,0-1-10859</inkml:trace>
</inkml:ink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08008F-8C0F-4F63-86DC-E7B67385E4BD}" type="datetimeFigureOut">
              <a:rPr lang="en-US" smtClean="0"/>
              <a:pPr/>
              <a:t>6/27/2012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F38DAD-5F37-4EA5-A798-26ED1E4539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612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Container</a:t>
            </a:r>
            <a:r>
              <a:rPr lang="en-US" baseline="0" dirty="0" smtClean="0"/>
              <a:t> for objects that have keys (employer records, network edges, events, etc.)</a:t>
            </a:r>
            <a:endParaRPr lang="en-US" dirty="0" smtClean="0"/>
          </a:p>
          <a:p>
            <a:r>
              <a:rPr lang="en-US" dirty="0" smtClean="0"/>
              <a:t>Search/min/max/</a:t>
            </a:r>
            <a:r>
              <a:rPr lang="en-US" dirty="0" err="1" smtClean="0"/>
              <a:t>prec</a:t>
            </a:r>
            <a:r>
              <a:rPr lang="en-US" dirty="0" smtClean="0"/>
              <a:t>/</a:t>
            </a:r>
            <a:r>
              <a:rPr lang="en-US" dirty="0" err="1" smtClean="0"/>
              <a:t>succ</a:t>
            </a:r>
            <a:r>
              <a:rPr lang="en-US" dirty="0" smtClean="0"/>
              <a:t>/select/rank</a:t>
            </a:r>
          </a:p>
          <a:p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280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7429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306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3069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9168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651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87704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4410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7316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311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6155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319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603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4515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1441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2460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0806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0196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561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1860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3317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3836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761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567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16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7523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4239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0839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9593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5614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8365066" y="4819650"/>
            <a:ext cx="7620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7429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603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567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7507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7507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1991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32982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33360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5834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41503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30673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30695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9168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8932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413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19910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51376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106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3250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00228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01473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40204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32034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51697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503797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9270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329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333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583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415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676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721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372599" y="666750"/>
            <a:ext cx="1293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Template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vertLeftWhite2</a:t>
            </a:r>
            <a:endParaRPr lang="en-US" sz="1400" dirty="0">
              <a:solidFill>
                <a:prstClr val="black"/>
              </a:solidFill>
            </a:endParaRPr>
          </a:p>
        </p:txBody>
      </p:sp>
      <p:pic>
        <p:nvPicPr>
          <p:cNvPr id="13" name="Picture 3" descr="C:\Users\Tarun Singh\Desktop\whiteRadio.jp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2918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Tarun Singh\Desktop\whiteRadio.jp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8346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Tarun Singh\Desktop\whiteRadio.jp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7490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Tarun Singh\Desktop\whiteRadio.jp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2062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1485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372599" y="666750"/>
            <a:ext cx="137056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Template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block2x2White1</a:t>
            </a:r>
          </a:p>
          <a:p>
            <a:endParaRPr lang="en-US" sz="1400" dirty="0" smtClean="0">
              <a:solidFill>
                <a:prstClr val="black"/>
              </a:solidFill>
            </a:endParaRPr>
          </a:p>
          <a:p>
            <a:r>
              <a:rPr lang="en-US" sz="1400" dirty="0" smtClean="0">
                <a:solidFill>
                  <a:prstClr val="black"/>
                </a:solidFill>
              </a:rPr>
              <a:t>Ordering of</a:t>
            </a:r>
            <a:r>
              <a:rPr lang="en-US" sz="1400" baseline="0" dirty="0" smtClean="0">
                <a:solidFill>
                  <a:prstClr val="black"/>
                </a:solidFill>
              </a:rPr>
              <a:t> </a:t>
            </a:r>
          </a:p>
          <a:p>
            <a:r>
              <a:rPr lang="en-US" sz="1400" baseline="0" dirty="0" smtClean="0">
                <a:solidFill>
                  <a:prstClr val="black"/>
                </a:solidFill>
              </a:rPr>
              <a:t>buttons is</a:t>
            </a:r>
            <a:r>
              <a:rPr lang="en-US" sz="1400" dirty="0" smtClean="0">
                <a:solidFill>
                  <a:prstClr val="black"/>
                </a:solidFill>
              </a:rPr>
              <a:t>: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13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24</a:t>
            </a:r>
            <a:endParaRPr lang="en-US" sz="1400" dirty="0">
              <a:solidFill>
                <a:prstClr val="black"/>
              </a:solidFill>
            </a:endParaRPr>
          </a:p>
        </p:txBody>
      </p:sp>
      <p:pic>
        <p:nvPicPr>
          <p:cNvPr id="13" name="Picture 3" descr="C:\Users\Tarun Singh\Desktop\whiteRadio.jp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93192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Tarun Singh\Desktop\whiteRadio.jp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01168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Tarun Singh\Desktop\whiteRadio.jp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1168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Tarun Singh\Desktop\whiteRadio.jp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93192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30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77200" y="4942417"/>
            <a:ext cx="101502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solidFill>
                  <a:prstClr val="black"/>
                </a:solidFill>
              </a:rPr>
              <a:t>Tim</a:t>
            </a:r>
            <a:r>
              <a:rPr lang="en-US" sz="900" baseline="0" dirty="0" smtClean="0">
                <a:solidFill>
                  <a:prstClr val="black"/>
                </a:solidFill>
              </a:rPr>
              <a:t> </a:t>
            </a:r>
            <a:r>
              <a:rPr lang="en-US" sz="900" baseline="0" dirty="0" err="1" smtClean="0">
                <a:solidFill>
                  <a:prstClr val="black"/>
                </a:solidFill>
              </a:rPr>
              <a:t>Roughgarden</a:t>
            </a:r>
            <a:endParaRPr lang="en-US" sz="9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676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6/27/2012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372599" y="666750"/>
            <a:ext cx="137056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Template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block2x2White1</a:t>
            </a:r>
          </a:p>
          <a:p>
            <a:endParaRPr lang="en-US" sz="1400" dirty="0" smtClean="0">
              <a:solidFill>
                <a:prstClr val="black"/>
              </a:solidFill>
            </a:endParaRPr>
          </a:p>
          <a:p>
            <a:r>
              <a:rPr lang="en-US" sz="1400" dirty="0" smtClean="0">
                <a:solidFill>
                  <a:prstClr val="black"/>
                </a:solidFill>
              </a:rPr>
              <a:t>Ordering of 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buttons is: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13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24</a:t>
            </a:r>
            <a:endParaRPr lang="en-US" sz="1400" dirty="0">
              <a:solidFill>
                <a:prstClr val="black"/>
              </a:solidFill>
            </a:endParaRPr>
          </a:p>
        </p:txBody>
      </p:sp>
      <p:pic>
        <p:nvPicPr>
          <p:cNvPr id="10" name="Picture 2" descr="C:\Users\Tarun Singh\Desktop\unPng.jp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3931920"/>
            <a:ext cx="259492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:\Users\Tarun Singh\Desktop\unPng.jp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3246120"/>
            <a:ext cx="259492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:\Users\Tarun Singh\Desktop\unPng.jp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560320"/>
            <a:ext cx="259492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:\Users\Tarun Singh\Desktop\unPng.jp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1874520"/>
            <a:ext cx="259492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508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5.png"/><Relationship Id="rId7" Type="http://schemas.openxmlformats.org/officeDocument/2006/relationships/customXml" Target="../ink/ink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png"/><Relationship Id="rId7" Type="http://schemas.openxmlformats.org/officeDocument/2006/relationships/customXml" Target="../ink/ink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148665" y="609600"/>
            <a:ext cx="4953000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Data Structures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24865" y="2150528"/>
            <a:ext cx="42976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4191000" y="2317761"/>
            <a:ext cx="4876800" cy="1625589"/>
          </a:xfrm>
        </p:spPr>
        <p:txBody>
          <a:bodyPr>
            <a:no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Binary Search      Tree Basics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" y="3714750"/>
            <a:ext cx="33528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Design and Analysis of Algorithms I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07528"/>
            <a:ext cx="3410687" cy="255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14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3058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Deletion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29240" y="1040760"/>
              <a:ext cx="8499240" cy="3917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440" y="1037520"/>
                <a:ext cx="8523720" cy="393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64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3058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Deletion (</a:t>
            </a:r>
            <a:r>
              <a:rPr lang="en-US" dirty="0" err="1" smtClean="0"/>
              <a:t>con’d</a:t>
            </a:r>
            <a:r>
              <a:rPr lang="en-US" dirty="0" smtClean="0"/>
              <a:t>)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29240" y="640440"/>
              <a:ext cx="8806320" cy="4110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640" y="628560"/>
                <a:ext cx="8830800" cy="413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2426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3058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Select and Rank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93600" y="1054800"/>
              <a:ext cx="8763480" cy="4046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280" y="1043280"/>
                <a:ext cx="8785440" cy="406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221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3058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Select and </a:t>
            </a:r>
            <a:r>
              <a:rPr lang="en-US" dirty="0" smtClean="0"/>
              <a:t>Rank (</a:t>
            </a:r>
            <a:r>
              <a:rPr lang="en-US" dirty="0" err="1" smtClean="0"/>
              <a:t>con’d</a:t>
            </a:r>
            <a:r>
              <a:rPr lang="en-US" dirty="0" smtClean="0"/>
              <a:t>)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9240" y="1026360"/>
              <a:ext cx="8713440" cy="4024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000" y="1013400"/>
                <a:ext cx="8738640" cy="405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823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9100"/>
            <a:ext cx="8305800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Balanced Search Trees:                 Supported Operations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46160" y="1457640"/>
              <a:ext cx="8593200" cy="3537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2480" y="1446120"/>
                <a:ext cx="8619480" cy="356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116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3058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Binary Search Tree Structure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09800" y="1025640"/>
              <a:ext cx="8762760" cy="3867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560" y="1017000"/>
                <a:ext cx="8787600" cy="388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997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3058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The Height of a BST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97640" y="375840"/>
              <a:ext cx="8454240" cy="4520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2160" y="362520"/>
                <a:ext cx="8477280" cy="454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6099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3058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Searching and Inserting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00440" y="1077840"/>
              <a:ext cx="8620560" cy="3796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560" y="1071360"/>
                <a:ext cx="8646120" cy="381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822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1202264" y="2800350"/>
                <a:ext cx="6553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𝜃</m:t>
                      </m:r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(1)</m:t>
                      </m:r>
                    </m:oMath>
                  </m:oMathPara>
                </a14:m>
                <a:endParaRPr lang="en-US" dirty="0" smtClean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2264" y="2800350"/>
                <a:ext cx="6553200" cy="369332"/>
              </a:xfrm>
              <a:prstGeom prst="rect">
                <a:avLst/>
              </a:prstGeom>
              <a:blipFill rotWithShape="1">
                <a:blip r:embed="rId2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202263" y="3257550"/>
                <a:ext cx="778933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𝜃</m:t>
                      </m:r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(</m:t>
                      </m:r>
                      <m:func>
                        <m:funcPr>
                          <m:ctrlPr>
                            <a:rPr lang="en-US" i="1" smtClean="0">
                              <a:solidFill>
                                <a:prstClr val="black"/>
                              </a:solidFill>
                              <a:latin typeface="Cambria Math"/>
                              <a:ea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Cambria Math"/>
                                </a:rPr>
                                <m:t>2</m:t>
                              </m:r>
                            </m:sub>
                          </m:sSub>
                        </m:fName>
                        <m:e>
                          <m:r>
                            <a:rPr lang="en-US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Cambria Math"/>
                            </a:rPr>
                            <m:t>𝑛</m:t>
                          </m:r>
                        </m:e>
                      </m:func>
                      <m:r>
                        <a:rPr lang="en-US" i="1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2263" y="3257550"/>
                <a:ext cx="7789337" cy="369332"/>
              </a:xfrm>
              <a:prstGeom prst="rect">
                <a:avLst/>
              </a:prstGeom>
              <a:blipFill rotWithShape="1">
                <a:blip r:embed="rId3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1202264" y="3714750"/>
                <a:ext cx="76200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𝜃</m:t>
                      </m:r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(</m:t>
                      </m:r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h𝑒𝑖𝑔h𝑡</m:t>
                      </m:r>
                      <m:r>
                        <a:rPr lang="en-US" i="1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2264" y="3714750"/>
                <a:ext cx="7620000" cy="369332"/>
              </a:xfrm>
              <a:prstGeom prst="rect">
                <a:avLst/>
              </a:prstGeom>
              <a:blipFill rotWithShape="1">
                <a:blip r:embed="rId4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1202263" y="4188884"/>
                <a:ext cx="6553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𝜃</m:t>
                      </m:r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(</m:t>
                      </m:r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𝑛</m:t>
                      </m:r>
                      <m:r>
                        <a:rPr lang="en-US" i="1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2263" y="4188884"/>
                <a:ext cx="6553200" cy="369332"/>
              </a:xfrm>
              <a:prstGeom prst="rect">
                <a:avLst/>
              </a:prstGeom>
              <a:blipFill rotWithShape="1">
                <a:blip r:embed="rId5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5"/>
              <p:cNvSpPr txBox="1"/>
              <p:nvPr/>
            </p:nvSpPr>
            <p:spPr>
              <a:xfrm>
                <a:off x="318187" y="1013252"/>
                <a:ext cx="836506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 smtClean="0">
                    <a:solidFill>
                      <a:prstClr val="black"/>
                    </a:solidFill>
                  </a:rPr>
                  <a:t>The worst-case running time of Search (or Insert) operation in a binary search tree containing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/>
                      </a:rPr>
                      <m:t>𝑛</m:t>
                    </m:r>
                  </m:oMath>
                </a14:m>
                <a:r>
                  <a:rPr lang="en-US" sz="2400" dirty="0" smtClean="0">
                    <a:solidFill>
                      <a:prstClr val="black"/>
                    </a:solidFill>
                  </a:rPr>
                  <a:t> keys is…?</a:t>
                </a:r>
              </a:p>
            </p:txBody>
          </p:sp>
        </mc:Choice>
        <mc:Fallback xmlns="">
          <p:sp>
            <p:nvSpPr>
              <p:cNvPr id="10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187" y="1013252"/>
                <a:ext cx="8365063" cy="830997"/>
              </a:xfrm>
              <a:prstGeom prst="rect">
                <a:avLst/>
              </a:prstGeom>
              <a:blipFill rotWithShape="1">
                <a:blip r:embed="rId6"/>
                <a:stretch>
                  <a:fillRect l="-1093" t="-5839" b="-153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651240" y="1762560"/>
              <a:ext cx="7462440" cy="2359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43320" y="1758240"/>
                <a:ext cx="7480080" cy="237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121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3058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Min, Max, </a:t>
            </a:r>
            <a:r>
              <a:rPr lang="en-US" dirty="0" err="1" smtClean="0"/>
              <a:t>Pred</a:t>
            </a:r>
            <a:r>
              <a:rPr lang="en-US" dirty="0" smtClean="0"/>
              <a:t>, And </a:t>
            </a:r>
            <a:r>
              <a:rPr lang="en-US" dirty="0" err="1" smtClean="0"/>
              <a:t>Succ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43640" y="1133280"/>
              <a:ext cx="8892000" cy="3910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040" y="1119600"/>
                <a:ext cx="8914680" cy="393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469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1202264" y="2800350"/>
                <a:ext cx="6553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𝜃</m:t>
                      </m:r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(1)</m:t>
                      </m:r>
                    </m:oMath>
                  </m:oMathPara>
                </a14:m>
                <a:endParaRPr lang="en-US" dirty="0" smtClean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2264" y="2800350"/>
                <a:ext cx="6553200" cy="369332"/>
              </a:xfrm>
              <a:prstGeom prst="rect">
                <a:avLst/>
              </a:prstGeom>
              <a:blipFill rotWithShape="1">
                <a:blip r:embed="rId2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202263" y="3257550"/>
                <a:ext cx="778933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𝜃</m:t>
                      </m:r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(</m:t>
                      </m:r>
                      <m:func>
                        <m:funcPr>
                          <m:ctrlPr>
                            <a:rPr lang="en-US" i="1" smtClean="0">
                              <a:solidFill>
                                <a:prstClr val="black"/>
                              </a:solidFill>
                              <a:latin typeface="Cambria Math"/>
                              <a:ea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Cambria Math"/>
                                </a:rPr>
                                <m:t>2</m:t>
                              </m:r>
                            </m:sub>
                          </m:sSub>
                        </m:fName>
                        <m:e>
                          <m:r>
                            <a:rPr lang="en-US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Cambria Math"/>
                            </a:rPr>
                            <m:t>𝑛</m:t>
                          </m:r>
                        </m:e>
                      </m:func>
                      <m:r>
                        <a:rPr lang="en-US" i="1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2263" y="3257550"/>
                <a:ext cx="7789337" cy="369332"/>
              </a:xfrm>
              <a:prstGeom prst="rect">
                <a:avLst/>
              </a:prstGeom>
              <a:blipFill rotWithShape="1">
                <a:blip r:embed="rId3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1202264" y="3714750"/>
                <a:ext cx="76200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𝜃</m:t>
                      </m:r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(</m:t>
                      </m:r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h𝑒𝑖𝑔h𝑡</m:t>
                      </m:r>
                      <m:r>
                        <a:rPr lang="en-US" i="1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2264" y="3714750"/>
                <a:ext cx="7620000" cy="369332"/>
              </a:xfrm>
              <a:prstGeom prst="rect">
                <a:avLst/>
              </a:prstGeom>
              <a:blipFill rotWithShape="1">
                <a:blip r:embed="rId4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1202263" y="4188884"/>
                <a:ext cx="6553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𝜃</m:t>
                      </m:r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(</m:t>
                      </m:r>
                      <m:r>
                        <a:rPr lang="en-US" b="0" i="1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𝑛</m:t>
                      </m:r>
                      <m:r>
                        <a:rPr lang="en-US" i="1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2263" y="4188884"/>
                <a:ext cx="6553200" cy="369332"/>
              </a:xfrm>
              <a:prstGeom prst="rect">
                <a:avLst/>
              </a:prstGeom>
              <a:blipFill rotWithShape="1">
                <a:blip r:embed="rId5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5"/>
              <p:cNvSpPr txBox="1"/>
              <p:nvPr/>
            </p:nvSpPr>
            <p:spPr>
              <a:xfrm>
                <a:off x="318187" y="1013252"/>
                <a:ext cx="836506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 smtClean="0">
                    <a:solidFill>
                      <a:prstClr val="black"/>
                    </a:solidFill>
                  </a:rPr>
                  <a:t>The worst-case running time of the Max operation in a binary search tree containing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/>
                      </a:rPr>
                      <m:t>𝑛</m:t>
                    </m:r>
                  </m:oMath>
                </a14:m>
                <a:r>
                  <a:rPr lang="en-US" sz="2400" dirty="0" smtClean="0">
                    <a:solidFill>
                      <a:prstClr val="black"/>
                    </a:solidFill>
                  </a:rPr>
                  <a:t> keys is…?</a:t>
                </a:r>
              </a:p>
            </p:txBody>
          </p:sp>
        </mc:Choice>
        <mc:Fallback xmlns="">
          <p:sp>
            <p:nvSpPr>
              <p:cNvPr id="10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187" y="1013252"/>
                <a:ext cx="8365063" cy="830997"/>
              </a:xfrm>
              <a:prstGeom prst="rect">
                <a:avLst/>
              </a:prstGeom>
              <a:blipFill rotWithShape="1">
                <a:blip r:embed="rId6"/>
                <a:stretch>
                  <a:fillRect l="-1093" t="-5839" b="-153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629640" y="1862640"/>
              <a:ext cx="7490880" cy="2351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0280" y="1855080"/>
                <a:ext cx="7512120" cy="237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248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3058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In-Order Traversal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50840" y="1140840"/>
              <a:ext cx="8870760" cy="3881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880" y="1127880"/>
                <a:ext cx="8896680" cy="390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253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VIOUS_ACTIVE_SLIDE" val="714"/>
</p:tagLst>
</file>

<file path=ppt/theme/theme1.xml><?xml version="1.0" encoding="utf-8"?>
<a:theme xmlns:a="http://schemas.openxmlformats.org/drawingml/2006/main" name="1_Lec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Lec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</Template>
  <TotalTime>4173</TotalTime>
  <Words>159</Words>
  <Application>Microsoft Office PowerPoint</Application>
  <PresentationFormat>On-screen Show (16:9)</PresentationFormat>
  <Paragraphs>27</Paragraphs>
  <Slides>13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1_Lecture</vt:lpstr>
      <vt:lpstr>2_Office Theme</vt:lpstr>
      <vt:lpstr>3_Office Theme</vt:lpstr>
      <vt:lpstr>2_Lecture</vt:lpstr>
      <vt:lpstr>4_Office Theme</vt:lpstr>
      <vt:lpstr>Binary Search      Tree Basics</vt:lpstr>
      <vt:lpstr>Balanced Search Trees:                 Supported Operations</vt:lpstr>
      <vt:lpstr>Binary Search Tree Structure</vt:lpstr>
      <vt:lpstr>The Height of a BST</vt:lpstr>
      <vt:lpstr>Searching and Inserting</vt:lpstr>
      <vt:lpstr>PowerPoint Presentation</vt:lpstr>
      <vt:lpstr>Min, Max, Pred, And Succ</vt:lpstr>
      <vt:lpstr>PowerPoint Presentation</vt:lpstr>
      <vt:lpstr>In-Order Traversal</vt:lpstr>
      <vt:lpstr>Deletion</vt:lpstr>
      <vt:lpstr>Deletion (con’d)</vt:lpstr>
      <vt:lpstr>Select and Rank</vt:lpstr>
      <vt:lpstr>Select and Rank (con’d)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Programming</dc:title>
  <dc:creator>OpenClassroom</dc:creator>
  <cp:lastModifiedBy>OpenClassroom</cp:lastModifiedBy>
  <cp:revision>206</cp:revision>
  <dcterms:created xsi:type="dcterms:W3CDTF">2010-07-08T21:59:02Z</dcterms:created>
  <dcterms:modified xsi:type="dcterms:W3CDTF">2012-06-28T01:09:56Z</dcterms:modified>
</cp:coreProperties>
</file>